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cc76c4b4c4d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82bdd487c84396"/>
  </p:sldMasterIdLst>
  <p:sldIdLst>
    <p:sldId xmlns:r="http://schemas.openxmlformats.org/officeDocument/2006/relationships" id="256" r:id="R4545ee3c38a0401c"/>
    <p:sldId xmlns:r="http://schemas.openxmlformats.org/officeDocument/2006/relationships" id="257" r:id="Rb2b01b7a0129446c"/>
    <p:sldId xmlns:r="http://schemas.openxmlformats.org/officeDocument/2006/relationships" id="258" r:id="Rbb474ac22d3f4e1b"/>
    <p:sldId xmlns:r="http://schemas.openxmlformats.org/officeDocument/2006/relationships" id="259" r:id="Rf0264404ba574df3"/>
    <p:sldId xmlns:r="http://schemas.openxmlformats.org/officeDocument/2006/relationships" id="260" r:id="Rf7fd6532c8264ff2"/>
    <p:sldId xmlns:r="http://schemas.openxmlformats.org/officeDocument/2006/relationships" id="261" r:id="R5d7cc2aa093d49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2bdd487c84396" /><Relationship Type="http://schemas.openxmlformats.org/officeDocument/2006/relationships/slide" Target="/ppt/slides/slide1.xml" Id="R4545ee3c38a0401c" /><Relationship Type="http://schemas.openxmlformats.org/officeDocument/2006/relationships/slide" Target="/ppt/slides/slide2.xml" Id="Rb2b01b7a0129446c" /><Relationship Type="http://schemas.openxmlformats.org/officeDocument/2006/relationships/slide" Target="/ppt/slides/slide3.xml" Id="Rbb474ac22d3f4e1b" /><Relationship Type="http://schemas.openxmlformats.org/officeDocument/2006/relationships/slide" Target="/ppt/slides/slide4.xml" Id="Rf0264404ba574df3" /><Relationship Type="http://schemas.openxmlformats.org/officeDocument/2006/relationships/slide" Target="/ppt/slides/slide5.xml" Id="Rf7fd6532c8264ff2" /><Relationship Type="http://schemas.openxmlformats.org/officeDocument/2006/relationships/slide" Target="/ppt/slides/slide6.xml" Id="R5d7cc2aa093d49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c8dc6ff2a49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ff0192dd24b8e" /><Relationship Type="http://schemas.openxmlformats.org/officeDocument/2006/relationships/theme" Target="/ppt/slideMasters/theme/theme1.xml" Id="Ra7999b34f66f45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ff0192dd24b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819573cad44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a2ac9e1594c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916ab46764d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122fc939e4e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9ab438f7c42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7cd61275342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Brunesveien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