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ca3c05c83441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4ea0b44acd4ba7"/>
  </p:sldMasterIdLst>
  <p:sldIdLst>
    <p:sldId xmlns:r="http://schemas.openxmlformats.org/officeDocument/2006/relationships" id="256" r:id="Rad0893dddad54811"/>
    <p:sldId xmlns:r="http://schemas.openxmlformats.org/officeDocument/2006/relationships" id="257" r:id="Rcd500d0f2c5742b9"/>
    <p:sldId xmlns:r="http://schemas.openxmlformats.org/officeDocument/2006/relationships" id="258" r:id="R3dc3ecba84644732"/>
    <p:sldId xmlns:r="http://schemas.openxmlformats.org/officeDocument/2006/relationships" id="259" r:id="R52e7beb6bba04a52"/>
    <p:sldId xmlns:r="http://schemas.openxmlformats.org/officeDocument/2006/relationships" id="260" r:id="R3874d25c28df4b32"/>
    <p:sldId xmlns:r="http://schemas.openxmlformats.org/officeDocument/2006/relationships" id="261" r:id="Rca9513a6de1a45f7"/>
    <p:sldId xmlns:r="http://schemas.openxmlformats.org/officeDocument/2006/relationships" id="262" r:id="Rc17bc777d57744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4ea0b44acd4ba7" /><Relationship Type="http://schemas.openxmlformats.org/officeDocument/2006/relationships/slide" Target="/ppt/slides/slide1.xml" Id="Rad0893dddad54811" /><Relationship Type="http://schemas.openxmlformats.org/officeDocument/2006/relationships/slide" Target="/ppt/slides/slide2.xml" Id="Rcd500d0f2c5742b9" /><Relationship Type="http://schemas.openxmlformats.org/officeDocument/2006/relationships/slide" Target="/ppt/slides/slide3.xml" Id="R3dc3ecba84644732" /><Relationship Type="http://schemas.openxmlformats.org/officeDocument/2006/relationships/slide" Target="/ppt/slides/slide4.xml" Id="R52e7beb6bba04a52" /><Relationship Type="http://schemas.openxmlformats.org/officeDocument/2006/relationships/slide" Target="/ppt/slides/slide5.xml" Id="R3874d25c28df4b32" /><Relationship Type="http://schemas.openxmlformats.org/officeDocument/2006/relationships/slide" Target="/ppt/slides/slide6.xml" Id="Rca9513a6de1a45f7" /><Relationship Type="http://schemas.openxmlformats.org/officeDocument/2006/relationships/slide" Target="/ppt/slides/slide7.xml" Id="Rc17bc777d57744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54b1af29e74b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dab801dff448a" /><Relationship Type="http://schemas.openxmlformats.org/officeDocument/2006/relationships/theme" Target="/ppt/slideMasters/theme/theme1.xml" Id="R0bdf9311d4314f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6dab801dff44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a42b5e5e147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674a95e3c40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e8be206c84a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324206c3849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f20d394a548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82dc8ddc547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b86f4e54f44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INGE BLOMSØ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 BLOMSØ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BLOMSØ AS ble etablert [år] og holder til i Bjugn.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 BLOMSØ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 BLOMSØ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 BLOMSØ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−310 183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1 813 069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10 393 999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10 460 691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 BLOMSØ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BLOMSØ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 BLOMSØ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186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7160 Bjugn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989 249 908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 BLOMSØ AS</a:t>
            </a:r>
          </a:p>
        </p:txBody>
      </p:sp>
    </p:spTree>
  </p:cSld>
  <p:clrMapOvr>
    <a:masterClrMapping xmlns:a="http://schemas.openxmlformats.org/drawingml/2006/main"/>
  </p:clrMapOvr>
</p:sld>
</file>