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86daaa036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5984e130245b9"/>
  </p:sldMasterIdLst>
  <p:sldIdLst>
    <p:sldId xmlns:r="http://schemas.openxmlformats.org/officeDocument/2006/relationships" id="256" r:id="Recbdfcd267df4225"/>
    <p:sldId xmlns:r="http://schemas.openxmlformats.org/officeDocument/2006/relationships" id="257" r:id="Rf14dd52186f34a94"/>
    <p:sldId xmlns:r="http://schemas.openxmlformats.org/officeDocument/2006/relationships" id="258" r:id="R7c7c51bf54a24e11"/>
    <p:sldId xmlns:r="http://schemas.openxmlformats.org/officeDocument/2006/relationships" id="259" r:id="R240277483bcb4747"/>
    <p:sldId xmlns:r="http://schemas.openxmlformats.org/officeDocument/2006/relationships" id="260" r:id="Rf4c7aa4f7077494a"/>
    <p:sldId xmlns:r="http://schemas.openxmlformats.org/officeDocument/2006/relationships" id="261" r:id="R32f5724128964c5d"/>
    <p:sldId xmlns:r="http://schemas.openxmlformats.org/officeDocument/2006/relationships" id="262" r:id="Rfb98008b987e4f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5984e130245b9" /><Relationship Type="http://schemas.openxmlformats.org/officeDocument/2006/relationships/slide" Target="/ppt/slides/slide1.xml" Id="Recbdfcd267df4225" /><Relationship Type="http://schemas.openxmlformats.org/officeDocument/2006/relationships/slide" Target="/ppt/slides/slide2.xml" Id="Rf14dd52186f34a94" /><Relationship Type="http://schemas.openxmlformats.org/officeDocument/2006/relationships/slide" Target="/ppt/slides/slide3.xml" Id="R7c7c51bf54a24e11" /><Relationship Type="http://schemas.openxmlformats.org/officeDocument/2006/relationships/slide" Target="/ppt/slides/slide4.xml" Id="R240277483bcb4747" /><Relationship Type="http://schemas.openxmlformats.org/officeDocument/2006/relationships/slide" Target="/ppt/slides/slide5.xml" Id="Rf4c7aa4f7077494a" /><Relationship Type="http://schemas.openxmlformats.org/officeDocument/2006/relationships/slide" Target="/ppt/slides/slide6.xml" Id="R32f5724128964c5d" /><Relationship Type="http://schemas.openxmlformats.org/officeDocument/2006/relationships/slide" Target="/ppt/slides/slide7.xml" Id="Rfb98008b987e4f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c69aa96f1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0612df5e643f7" /><Relationship Type="http://schemas.openxmlformats.org/officeDocument/2006/relationships/theme" Target="/ppt/slideMasters/theme/theme1.xml" Id="Rce77590d265e45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0612df5e6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6e033f6a8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a52afe28b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78ce5845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e6b14c024c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0d0e75956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b6df35e0b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6594ebd6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SVT AS ble etablert [år] og holder til i Krokkleiva.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2 063 869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2 069 866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BJØRN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JAN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Bakken, Karjolveien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3531 Krokkleiva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bjorn.bakken@scaniba.com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SVT AS</a:t>
            </a:r>
          </a:p>
        </p:txBody>
      </p:sp>
    </p:spTree>
  </p:cSld>
  <p:clrMapOvr>
    <a:masterClrMapping xmlns:a="http://schemas.openxmlformats.org/drawingml/2006/main"/>
  </p:clrMapOvr>
</p:sld>
</file>