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849ce1a2a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40ff4aeab4775"/>
  </p:sldMasterIdLst>
  <p:sldIdLst>
    <p:sldId xmlns:r="http://schemas.openxmlformats.org/officeDocument/2006/relationships" id="256" r:id="R3a90ea19b26d487b"/>
    <p:sldId xmlns:r="http://schemas.openxmlformats.org/officeDocument/2006/relationships" id="257" r:id="Rd62430a1708f4be8"/>
    <p:sldId xmlns:r="http://schemas.openxmlformats.org/officeDocument/2006/relationships" id="258" r:id="R2d3b65766f1e483f"/>
    <p:sldId xmlns:r="http://schemas.openxmlformats.org/officeDocument/2006/relationships" id="259" r:id="Rbe4e0bafb3fc4ec3"/>
    <p:sldId xmlns:r="http://schemas.openxmlformats.org/officeDocument/2006/relationships" id="260" r:id="Re2d521f029ed400c"/>
    <p:sldId xmlns:r="http://schemas.openxmlformats.org/officeDocument/2006/relationships" id="261" r:id="Raee74551423a41e9"/>
    <p:sldId xmlns:r="http://schemas.openxmlformats.org/officeDocument/2006/relationships" id="262" r:id="R73a44db5c235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40ff4aeab4775" /><Relationship Type="http://schemas.openxmlformats.org/officeDocument/2006/relationships/slide" Target="/ppt/slides/slide1.xml" Id="R3a90ea19b26d487b" /><Relationship Type="http://schemas.openxmlformats.org/officeDocument/2006/relationships/slide" Target="/ppt/slides/slide2.xml" Id="Rd62430a1708f4be8" /><Relationship Type="http://schemas.openxmlformats.org/officeDocument/2006/relationships/slide" Target="/ppt/slides/slide3.xml" Id="R2d3b65766f1e483f" /><Relationship Type="http://schemas.openxmlformats.org/officeDocument/2006/relationships/slide" Target="/ppt/slides/slide4.xml" Id="Rbe4e0bafb3fc4ec3" /><Relationship Type="http://schemas.openxmlformats.org/officeDocument/2006/relationships/slide" Target="/ppt/slides/slide5.xml" Id="Re2d521f029ed400c" /><Relationship Type="http://schemas.openxmlformats.org/officeDocument/2006/relationships/slide" Target="/ppt/slides/slide6.xml" Id="Raee74551423a41e9" /><Relationship Type="http://schemas.openxmlformats.org/officeDocument/2006/relationships/slide" Target="/ppt/slides/slide7.xml" Id="R73a44db5c235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3aacf8993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a8291daba4804" /><Relationship Type="http://schemas.openxmlformats.org/officeDocument/2006/relationships/theme" Target="/ppt/slideMasters/theme/theme1.xml" Id="Rd3b56f44621b4c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a8291daba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01ee5fe8845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67bd3f063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201680e3f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7b89ec314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6f0840338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d15008bac44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57971fdee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STENDAL HOLDING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2 792 818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13 896 343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15 489 542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STENDAL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STENDAL HOLDING AS</a:t>
            </a:r>
          </a:p>
        </p:txBody>
      </p:sp>
    </p:spTree>
  </p:cSld>
  <p:clrMapOvr>
    <a:masterClrMapping xmlns:a="http://schemas.openxmlformats.org/drawingml/2006/main"/>
  </p:clrMapOvr>
</p:sld>
</file>