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6c99320d31a416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e3a21c9d6e34490"/>
  </p:sldMasterIdLst>
  <p:sldIdLst>
    <p:sldId xmlns:r="http://schemas.openxmlformats.org/officeDocument/2006/relationships" id="256" r:id="R4a28e3be83e54345"/>
    <p:sldId xmlns:r="http://schemas.openxmlformats.org/officeDocument/2006/relationships" id="257" r:id="R49a6a5cb43314420"/>
    <p:sldId xmlns:r="http://schemas.openxmlformats.org/officeDocument/2006/relationships" id="258" r:id="R7ef9b90a547c44ed"/>
    <p:sldId xmlns:r="http://schemas.openxmlformats.org/officeDocument/2006/relationships" id="259" r:id="R80ff13ed5a6e48e7"/>
    <p:sldId xmlns:r="http://schemas.openxmlformats.org/officeDocument/2006/relationships" id="260" r:id="R62f4bd37d3d14f47"/>
    <p:sldId xmlns:r="http://schemas.openxmlformats.org/officeDocument/2006/relationships" id="261" r:id="R02b4989d72974b6b"/>
    <p:sldId xmlns:r="http://schemas.openxmlformats.org/officeDocument/2006/relationships" id="262" r:id="Ra854d0b7c87745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3a21c9d6e34490" /><Relationship Type="http://schemas.openxmlformats.org/officeDocument/2006/relationships/slide" Target="/ppt/slides/slide1.xml" Id="R4a28e3be83e54345" /><Relationship Type="http://schemas.openxmlformats.org/officeDocument/2006/relationships/slide" Target="/ppt/slides/slide2.xml" Id="R49a6a5cb43314420" /><Relationship Type="http://schemas.openxmlformats.org/officeDocument/2006/relationships/slide" Target="/ppt/slides/slide3.xml" Id="R7ef9b90a547c44ed" /><Relationship Type="http://schemas.openxmlformats.org/officeDocument/2006/relationships/slide" Target="/ppt/slides/slide4.xml" Id="R80ff13ed5a6e48e7" /><Relationship Type="http://schemas.openxmlformats.org/officeDocument/2006/relationships/slide" Target="/ppt/slides/slide5.xml" Id="R62f4bd37d3d14f47" /><Relationship Type="http://schemas.openxmlformats.org/officeDocument/2006/relationships/slide" Target="/ppt/slides/slide6.xml" Id="R02b4989d72974b6b" /><Relationship Type="http://schemas.openxmlformats.org/officeDocument/2006/relationships/slide" Target="/ppt/slides/slide7.xml" Id="Ra854d0b7c87745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ee9aaedf4d415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3ca6b638974554" /><Relationship Type="http://schemas.openxmlformats.org/officeDocument/2006/relationships/theme" Target="/ppt/slideMasters/theme/theme1.xml" Id="Rfc1de7bcce344ae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23ca6b63897455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b21c7a7b7e42a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cf011ea3f7456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3673e979f04a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7f066ab04b462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bc8d093cc6434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f63ee972a04ef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bd89630a094d9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KILE HÅNDLAFT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KILE HÅNDLAFT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KILE HÅNDLAFT AS ble etablert [år] og holder til i Fyresdal.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KILE HÅNDLAFT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KILE HÅNDLAFT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KILE HÅNDLAFT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10 684 812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565 591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336 546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2 203 175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5 393 416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KILE HÅNDLAFT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KILE HOLDING AS  –  70,4 %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KILE JØRGEN  –  14,8 %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KILE KNUT OLAV  –  14,8 %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KILE HÅNDLAFT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Molandsmoen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3870 Fyresdal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989 249 002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KILE HÅNDLAFT AS</a:t>
            </a:r>
          </a:p>
        </p:txBody>
      </p:sp>
    </p:spTree>
  </p:cSld>
  <p:clrMapOvr>
    <a:masterClrMapping xmlns:a="http://schemas.openxmlformats.org/drawingml/2006/main"/>
  </p:clrMapOvr>
</p:sld>
</file>