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a4d6d8dc254d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4699065f04512"/>
  </p:sldMasterIdLst>
  <p:sldIdLst>
    <p:sldId xmlns:r="http://schemas.openxmlformats.org/officeDocument/2006/relationships" id="256" r:id="R7d39ec6d029d462b"/>
    <p:sldId xmlns:r="http://schemas.openxmlformats.org/officeDocument/2006/relationships" id="257" r:id="R81319832ff704961"/>
    <p:sldId xmlns:r="http://schemas.openxmlformats.org/officeDocument/2006/relationships" id="258" r:id="R0e2352dbd4c2435a"/>
    <p:sldId xmlns:r="http://schemas.openxmlformats.org/officeDocument/2006/relationships" id="259" r:id="R499baa544b604308"/>
    <p:sldId xmlns:r="http://schemas.openxmlformats.org/officeDocument/2006/relationships" id="260" r:id="Rf365a5cb2b1b4492"/>
    <p:sldId xmlns:r="http://schemas.openxmlformats.org/officeDocument/2006/relationships" id="261" r:id="Rd8dcbef15f4d4ed9"/>
    <p:sldId xmlns:r="http://schemas.openxmlformats.org/officeDocument/2006/relationships" id="262" r:id="R8b8c9eb1a54f41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4699065f04512" /><Relationship Type="http://schemas.openxmlformats.org/officeDocument/2006/relationships/slide" Target="/ppt/slides/slide1.xml" Id="R7d39ec6d029d462b" /><Relationship Type="http://schemas.openxmlformats.org/officeDocument/2006/relationships/slide" Target="/ppt/slides/slide2.xml" Id="R81319832ff704961" /><Relationship Type="http://schemas.openxmlformats.org/officeDocument/2006/relationships/slide" Target="/ppt/slides/slide3.xml" Id="R0e2352dbd4c2435a" /><Relationship Type="http://schemas.openxmlformats.org/officeDocument/2006/relationships/slide" Target="/ppt/slides/slide4.xml" Id="R499baa544b604308" /><Relationship Type="http://schemas.openxmlformats.org/officeDocument/2006/relationships/slide" Target="/ppt/slides/slide5.xml" Id="Rf365a5cb2b1b4492" /><Relationship Type="http://schemas.openxmlformats.org/officeDocument/2006/relationships/slide" Target="/ppt/slides/slide6.xml" Id="Rd8dcbef15f4d4ed9" /><Relationship Type="http://schemas.openxmlformats.org/officeDocument/2006/relationships/slide" Target="/ppt/slides/slide7.xml" Id="R8b8c9eb1a54f41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14c547d744a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a13c62139481a" /><Relationship Type="http://schemas.openxmlformats.org/officeDocument/2006/relationships/theme" Target="/ppt/slideMasters/theme/theme1.xml" Id="R731362aee92d49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9a13c6213948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2681b4b8c40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10c9f69a742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79bbcd9d14d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710368c6b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a48a9ed8c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6b075dd6e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570085a8e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HUSTEK HOLDING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1 183 366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−1 623 294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RIRUD TOR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77 38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tor@hustek.no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HUSTEK HOLDING AS</a:t>
            </a:r>
          </a:p>
        </p:txBody>
      </p:sp>
    </p:spTree>
  </p:cSld>
  <p:clrMapOvr>
    <a:masterClrMapping xmlns:a="http://schemas.openxmlformats.org/drawingml/2006/main"/>
  </p:clrMapOvr>
</p:sld>
</file>