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e935bc2e434b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0ccf9afac24f54"/>
  </p:sldMasterIdLst>
  <p:sldIdLst>
    <p:sldId xmlns:r="http://schemas.openxmlformats.org/officeDocument/2006/relationships" id="256" r:id="Rc8e5fc5c90fc487b"/>
    <p:sldId xmlns:r="http://schemas.openxmlformats.org/officeDocument/2006/relationships" id="257" r:id="Rd2c2c78c734d483c"/>
    <p:sldId xmlns:r="http://schemas.openxmlformats.org/officeDocument/2006/relationships" id="258" r:id="R1170500bfce74d79"/>
    <p:sldId xmlns:r="http://schemas.openxmlformats.org/officeDocument/2006/relationships" id="259" r:id="Rf2d9d37993744a8c"/>
    <p:sldId xmlns:r="http://schemas.openxmlformats.org/officeDocument/2006/relationships" id="260" r:id="R66cbb832dd78454b"/>
    <p:sldId xmlns:r="http://schemas.openxmlformats.org/officeDocument/2006/relationships" id="261" r:id="R6f74a97e19f14fa6"/>
    <p:sldId xmlns:r="http://schemas.openxmlformats.org/officeDocument/2006/relationships" id="262" r:id="R231897d7623a43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0ccf9afac24f54" /><Relationship Type="http://schemas.openxmlformats.org/officeDocument/2006/relationships/slide" Target="/ppt/slides/slide1.xml" Id="Rc8e5fc5c90fc487b" /><Relationship Type="http://schemas.openxmlformats.org/officeDocument/2006/relationships/slide" Target="/ppt/slides/slide2.xml" Id="Rd2c2c78c734d483c" /><Relationship Type="http://schemas.openxmlformats.org/officeDocument/2006/relationships/slide" Target="/ppt/slides/slide3.xml" Id="R1170500bfce74d79" /><Relationship Type="http://schemas.openxmlformats.org/officeDocument/2006/relationships/slide" Target="/ppt/slides/slide4.xml" Id="Rf2d9d37993744a8c" /><Relationship Type="http://schemas.openxmlformats.org/officeDocument/2006/relationships/slide" Target="/ppt/slides/slide5.xml" Id="R66cbb832dd78454b" /><Relationship Type="http://schemas.openxmlformats.org/officeDocument/2006/relationships/slide" Target="/ppt/slides/slide6.xml" Id="R6f74a97e19f14fa6" /><Relationship Type="http://schemas.openxmlformats.org/officeDocument/2006/relationships/slide" Target="/ppt/slides/slide7.xml" Id="R231897d7623a43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905f9fdfbb40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07076d7c884985" /><Relationship Type="http://schemas.openxmlformats.org/officeDocument/2006/relationships/theme" Target="/ppt/slideMasters/theme/theme1.xml" Id="Rd5da6afcdafb46e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07076d7c8849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0bb41837c545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656d9b9fdb43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323585145d40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80fbb62cb140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71bdeaa1284c9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cd952a7ac347e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0ed2e930554b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FRIO MAR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FRIO MAR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FRIO MAR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FRIO MAR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FRIO MAR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FRIO MAR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−30 262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−30 262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98 023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98 023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FRIO MAR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GRANAAS PETTER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FRIO MAR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989 248 545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FRIO MAR AS</a:t>
            </a:r>
          </a:p>
        </p:txBody>
      </p:sp>
    </p:spTree>
  </p:cSld>
  <p:clrMapOvr>
    <a:masterClrMapping xmlns:a="http://schemas.openxmlformats.org/drawingml/2006/main"/>
  </p:clrMapOvr>
</p:sld>
</file>