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946f8c92b445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f82d1f558642f2"/>
  </p:sldMasterIdLst>
  <p:sldIdLst>
    <p:sldId xmlns:r="http://schemas.openxmlformats.org/officeDocument/2006/relationships" id="256" r:id="R37f9698f566946fc"/>
    <p:sldId xmlns:r="http://schemas.openxmlformats.org/officeDocument/2006/relationships" id="257" r:id="Refb77797d47e4d9f"/>
    <p:sldId xmlns:r="http://schemas.openxmlformats.org/officeDocument/2006/relationships" id="258" r:id="R1c5baf83081246d8"/>
    <p:sldId xmlns:r="http://schemas.openxmlformats.org/officeDocument/2006/relationships" id="259" r:id="Rf53e6a2b1d2242ae"/>
    <p:sldId xmlns:r="http://schemas.openxmlformats.org/officeDocument/2006/relationships" id="260" r:id="R07a1d89896da4b08"/>
    <p:sldId xmlns:r="http://schemas.openxmlformats.org/officeDocument/2006/relationships" id="261" r:id="Rb10246a9ae1845db"/>
    <p:sldId xmlns:r="http://schemas.openxmlformats.org/officeDocument/2006/relationships" id="262" r:id="Rb46419777e3341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f82d1f558642f2" /><Relationship Type="http://schemas.openxmlformats.org/officeDocument/2006/relationships/slide" Target="/ppt/slides/slide1.xml" Id="R37f9698f566946fc" /><Relationship Type="http://schemas.openxmlformats.org/officeDocument/2006/relationships/slide" Target="/ppt/slides/slide2.xml" Id="Refb77797d47e4d9f" /><Relationship Type="http://schemas.openxmlformats.org/officeDocument/2006/relationships/slide" Target="/ppt/slides/slide3.xml" Id="R1c5baf83081246d8" /><Relationship Type="http://schemas.openxmlformats.org/officeDocument/2006/relationships/slide" Target="/ppt/slides/slide4.xml" Id="Rf53e6a2b1d2242ae" /><Relationship Type="http://schemas.openxmlformats.org/officeDocument/2006/relationships/slide" Target="/ppt/slides/slide5.xml" Id="R07a1d89896da4b08" /><Relationship Type="http://schemas.openxmlformats.org/officeDocument/2006/relationships/slide" Target="/ppt/slides/slide6.xml" Id="Rb10246a9ae1845db" /><Relationship Type="http://schemas.openxmlformats.org/officeDocument/2006/relationships/slide" Target="/ppt/slides/slide7.xml" Id="Rb46419777e3341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0bfb1a77f943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d9eab004e402d" /><Relationship Type="http://schemas.openxmlformats.org/officeDocument/2006/relationships/theme" Target="/ppt/slideMasters/theme/theme1.xml" Id="Refff152f872f4b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9d9eab004e40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ff33fd3d442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8792354e34f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c90c6ce774c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12fa95b7243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6f20a5c2345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e048203aa44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21d34a7aa44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O. S. KRISTOFFERSEN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 S. KRISTOFFERSEN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−287 539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2 760 429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16 604 522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21 013 306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KRISTOFFERSEN ODD SVEN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Eiganesveien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4008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