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b4e6fa7a44f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0ea7e435f147db"/>
  </p:sldMasterIdLst>
  <p:sldIdLst>
    <p:sldId xmlns:r="http://schemas.openxmlformats.org/officeDocument/2006/relationships" id="256" r:id="R8bf67c968cf74c15"/>
    <p:sldId xmlns:r="http://schemas.openxmlformats.org/officeDocument/2006/relationships" id="257" r:id="Rd6e3d905f5cd4044"/>
    <p:sldId xmlns:r="http://schemas.openxmlformats.org/officeDocument/2006/relationships" id="258" r:id="Rd017233fe1d047e3"/>
    <p:sldId xmlns:r="http://schemas.openxmlformats.org/officeDocument/2006/relationships" id="259" r:id="R1f3a092fd3c146b7"/>
    <p:sldId xmlns:r="http://schemas.openxmlformats.org/officeDocument/2006/relationships" id="260" r:id="R711709d3c9bc4ce8"/>
    <p:sldId xmlns:r="http://schemas.openxmlformats.org/officeDocument/2006/relationships" id="261" r:id="Reec62ebca8c040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0ea7e435f147db" /><Relationship Type="http://schemas.openxmlformats.org/officeDocument/2006/relationships/slide" Target="/ppt/slides/slide1.xml" Id="R8bf67c968cf74c15" /><Relationship Type="http://schemas.openxmlformats.org/officeDocument/2006/relationships/slide" Target="/ppt/slides/slide2.xml" Id="Rd6e3d905f5cd4044" /><Relationship Type="http://schemas.openxmlformats.org/officeDocument/2006/relationships/slide" Target="/ppt/slides/slide3.xml" Id="Rd017233fe1d047e3" /><Relationship Type="http://schemas.openxmlformats.org/officeDocument/2006/relationships/slide" Target="/ppt/slides/slide4.xml" Id="R1f3a092fd3c146b7" /><Relationship Type="http://schemas.openxmlformats.org/officeDocument/2006/relationships/slide" Target="/ppt/slides/slide5.xml" Id="R711709d3c9bc4ce8" /><Relationship Type="http://schemas.openxmlformats.org/officeDocument/2006/relationships/slide" Target="/ppt/slides/slide6.xml" Id="Reec62ebca8c040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9d26c48f34f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1af37911a4830" /><Relationship Type="http://schemas.openxmlformats.org/officeDocument/2006/relationships/theme" Target="/ppt/slideMasters/theme/theme1.xml" Id="R955faa786227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21af37911a48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ccbb85f0844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50783900e45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7bb73c2f946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46e61fdb5e47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196333b744f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a7fb6b40447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ØVERLAND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ØVERLAND HOLDING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ØVERLAND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Skrukkerødtoppen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3924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989 248 251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ØVERLAND HOLDING AS</a:t>
            </a:r>
          </a:p>
        </p:txBody>
      </p:sp>
    </p:spTree>
  </p:cSld>
  <p:clrMapOvr>
    <a:masterClrMapping xmlns:a="http://schemas.openxmlformats.org/drawingml/2006/main"/>
  </p:clrMapOvr>
</p:sld>
</file>