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0c9fa32f3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59c1647de4850"/>
  </p:sldMasterIdLst>
  <p:sldIdLst>
    <p:sldId xmlns:r="http://schemas.openxmlformats.org/officeDocument/2006/relationships" id="256" r:id="Rd33b842e17b849dc"/>
    <p:sldId xmlns:r="http://schemas.openxmlformats.org/officeDocument/2006/relationships" id="257" r:id="R18bc9e26cf4440f4"/>
    <p:sldId xmlns:r="http://schemas.openxmlformats.org/officeDocument/2006/relationships" id="258" r:id="R9684a22c792c4097"/>
    <p:sldId xmlns:r="http://schemas.openxmlformats.org/officeDocument/2006/relationships" id="259" r:id="R0e088df613ae4fdf"/>
    <p:sldId xmlns:r="http://schemas.openxmlformats.org/officeDocument/2006/relationships" id="260" r:id="Rbdfbf3ca8d994c25"/>
    <p:sldId xmlns:r="http://schemas.openxmlformats.org/officeDocument/2006/relationships" id="261" r:id="Rd744c7d6b1ce414d"/>
    <p:sldId xmlns:r="http://schemas.openxmlformats.org/officeDocument/2006/relationships" id="262" r:id="Ra90778ae2878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59c1647de4850" /><Relationship Type="http://schemas.openxmlformats.org/officeDocument/2006/relationships/slide" Target="/ppt/slides/slide1.xml" Id="Rd33b842e17b849dc" /><Relationship Type="http://schemas.openxmlformats.org/officeDocument/2006/relationships/slide" Target="/ppt/slides/slide2.xml" Id="R18bc9e26cf4440f4" /><Relationship Type="http://schemas.openxmlformats.org/officeDocument/2006/relationships/slide" Target="/ppt/slides/slide3.xml" Id="R9684a22c792c4097" /><Relationship Type="http://schemas.openxmlformats.org/officeDocument/2006/relationships/slide" Target="/ppt/slides/slide4.xml" Id="R0e088df613ae4fdf" /><Relationship Type="http://schemas.openxmlformats.org/officeDocument/2006/relationships/slide" Target="/ppt/slides/slide5.xml" Id="Rbdfbf3ca8d994c25" /><Relationship Type="http://schemas.openxmlformats.org/officeDocument/2006/relationships/slide" Target="/ppt/slides/slide6.xml" Id="Rd744c7d6b1ce414d" /><Relationship Type="http://schemas.openxmlformats.org/officeDocument/2006/relationships/slide" Target="/ppt/slides/slide7.xml" Id="Ra90778ae2878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5af6129ab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5dd0b57374425" /><Relationship Type="http://schemas.openxmlformats.org/officeDocument/2006/relationships/theme" Target="/ppt/slideMasters/theme/theme1.xml" Id="Rf6a3f7a510d2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95dd0b5737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5a9c95c77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7c69940fa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b0e07a3624c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c5f41bcbc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5fecf5bda4c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c663ef912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852ddb99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ØVRELID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7 504 424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39 831 872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44 076 110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FHO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JHØ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LHØ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RHØ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