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c144b0e794c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6d58766634e23"/>
  </p:sldMasterIdLst>
  <p:sldIdLst>
    <p:sldId xmlns:r="http://schemas.openxmlformats.org/officeDocument/2006/relationships" id="256" r:id="R86cae4c550754ed2"/>
    <p:sldId xmlns:r="http://schemas.openxmlformats.org/officeDocument/2006/relationships" id="257" r:id="Rd6425a3a2f6c4cd7"/>
    <p:sldId xmlns:r="http://schemas.openxmlformats.org/officeDocument/2006/relationships" id="258" r:id="R88b9b186d88541cc"/>
    <p:sldId xmlns:r="http://schemas.openxmlformats.org/officeDocument/2006/relationships" id="259" r:id="R3ef806e65fa44d7a"/>
    <p:sldId xmlns:r="http://schemas.openxmlformats.org/officeDocument/2006/relationships" id="260" r:id="R9d7064bc8a2d4316"/>
    <p:sldId xmlns:r="http://schemas.openxmlformats.org/officeDocument/2006/relationships" id="261" r:id="Rc6873fdf0dfc4a11"/>
    <p:sldId xmlns:r="http://schemas.openxmlformats.org/officeDocument/2006/relationships" id="262" r:id="R64128fe1c3b3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6d58766634e23" /><Relationship Type="http://schemas.openxmlformats.org/officeDocument/2006/relationships/slide" Target="/ppt/slides/slide1.xml" Id="R86cae4c550754ed2" /><Relationship Type="http://schemas.openxmlformats.org/officeDocument/2006/relationships/slide" Target="/ppt/slides/slide2.xml" Id="Rd6425a3a2f6c4cd7" /><Relationship Type="http://schemas.openxmlformats.org/officeDocument/2006/relationships/slide" Target="/ppt/slides/slide3.xml" Id="R88b9b186d88541cc" /><Relationship Type="http://schemas.openxmlformats.org/officeDocument/2006/relationships/slide" Target="/ppt/slides/slide4.xml" Id="R3ef806e65fa44d7a" /><Relationship Type="http://schemas.openxmlformats.org/officeDocument/2006/relationships/slide" Target="/ppt/slides/slide5.xml" Id="R9d7064bc8a2d4316" /><Relationship Type="http://schemas.openxmlformats.org/officeDocument/2006/relationships/slide" Target="/ppt/slides/slide6.xml" Id="Rc6873fdf0dfc4a11" /><Relationship Type="http://schemas.openxmlformats.org/officeDocument/2006/relationships/slide" Target="/ppt/slides/slide7.xml" Id="R64128fe1c3b3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06b38300b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741efbe2345f4" /><Relationship Type="http://schemas.openxmlformats.org/officeDocument/2006/relationships/theme" Target="/ppt/slideMasters/theme/theme1.xml" Id="R7ca573d8e0a7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741efbe23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41ab2ab50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d8df9ff60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64d51a91b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205a5c47c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1ca3e3e04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a8b4adc7b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d861162e243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