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19da137d04d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2c8586306249dd"/>
  </p:sldMasterIdLst>
  <p:sldIdLst>
    <p:sldId xmlns:r="http://schemas.openxmlformats.org/officeDocument/2006/relationships" id="256" r:id="R9c16b8b917bf4f79"/>
    <p:sldId xmlns:r="http://schemas.openxmlformats.org/officeDocument/2006/relationships" id="257" r:id="R6d0125dc914a436c"/>
    <p:sldId xmlns:r="http://schemas.openxmlformats.org/officeDocument/2006/relationships" id="258" r:id="Rb59fe8a743e54079"/>
    <p:sldId xmlns:r="http://schemas.openxmlformats.org/officeDocument/2006/relationships" id="259" r:id="R7978d94b78f941cb"/>
    <p:sldId xmlns:r="http://schemas.openxmlformats.org/officeDocument/2006/relationships" id="260" r:id="R985232f025b8459a"/>
    <p:sldId xmlns:r="http://schemas.openxmlformats.org/officeDocument/2006/relationships" id="261" r:id="Red7aa8894265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2c8586306249dd" /><Relationship Type="http://schemas.openxmlformats.org/officeDocument/2006/relationships/slide" Target="/ppt/slides/slide1.xml" Id="R9c16b8b917bf4f79" /><Relationship Type="http://schemas.openxmlformats.org/officeDocument/2006/relationships/slide" Target="/ppt/slides/slide2.xml" Id="R6d0125dc914a436c" /><Relationship Type="http://schemas.openxmlformats.org/officeDocument/2006/relationships/slide" Target="/ppt/slides/slide3.xml" Id="Rb59fe8a743e54079" /><Relationship Type="http://schemas.openxmlformats.org/officeDocument/2006/relationships/slide" Target="/ppt/slides/slide4.xml" Id="R7978d94b78f941cb" /><Relationship Type="http://schemas.openxmlformats.org/officeDocument/2006/relationships/slide" Target="/ppt/slides/slide5.xml" Id="R985232f025b8459a" /><Relationship Type="http://schemas.openxmlformats.org/officeDocument/2006/relationships/slide" Target="/ppt/slides/slide6.xml" Id="Red7aa8894265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5370a5935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ef8a8f35d4978" /><Relationship Type="http://schemas.openxmlformats.org/officeDocument/2006/relationships/theme" Target="/ppt/slideMasters/theme/theme1.xml" Id="R96f8ab2ac9134c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4ef8a8f35d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c63c40f2f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935f8d17e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669763dd6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76ae8cb40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b2be4d1c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39c59baa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