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721d886819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9743be3c724e78"/>
  </p:sldMasterIdLst>
  <p:sldIdLst>
    <p:sldId xmlns:r="http://schemas.openxmlformats.org/officeDocument/2006/relationships" id="256" r:id="Rab999b37a7474fd0"/>
    <p:sldId xmlns:r="http://schemas.openxmlformats.org/officeDocument/2006/relationships" id="257" r:id="R72fd0ac7a3344388"/>
    <p:sldId xmlns:r="http://schemas.openxmlformats.org/officeDocument/2006/relationships" id="258" r:id="R2548fd41dae14fe8"/>
    <p:sldId xmlns:r="http://schemas.openxmlformats.org/officeDocument/2006/relationships" id="259" r:id="Rce8dd2e071844b3d"/>
    <p:sldId xmlns:r="http://schemas.openxmlformats.org/officeDocument/2006/relationships" id="260" r:id="R720aafc1fd6243c6"/>
    <p:sldId xmlns:r="http://schemas.openxmlformats.org/officeDocument/2006/relationships" id="261" r:id="R4556a60783ce47b5"/>
    <p:sldId xmlns:r="http://schemas.openxmlformats.org/officeDocument/2006/relationships" id="262" r:id="R11365b44e7b3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743be3c724e78" /><Relationship Type="http://schemas.openxmlformats.org/officeDocument/2006/relationships/slide" Target="/ppt/slides/slide1.xml" Id="Rab999b37a7474fd0" /><Relationship Type="http://schemas.openxmlformats.org/officeDocument/2006/relationships/slide" Target="/ppt/slides/slide2.xml" Id="R72fd0ac7a3344388" /><Relationship Type="http://schemas.openxmlformats.org/officeDocument/2006/relationships/slide" Target="/ppt/slides/slide3.xml" Id="R2548fd41dae14fe8" /><Relationship Type="http://schemas.openxmlformats.org/officeDocument/2006/relationships/slide" Target="/ppt/slides/slide4.xml" Id="Rce8dd2e071844b3d" /><Relationship Type="http://schemas.openxmlformats.org/officeDocument/2006/relationships/slide" Target="/ppt/slides/slide5.xml" Id="R720aafc1fd6243c6" /><Relationship Type="http://schemas.openxmlformats.org/officeDocument/2006/relationships/slide" Target="/ppt/slides/slide6.xml" Id="R4556a60783ce47b5" /><Relationship Type="http://schemas.openxmlformats.org/officeDocument/2006/relationships/slide" Target="/ppt/slides/slide7.xml" Id="R11365b44e7b3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178804f8c4f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2252ad9914c54" /><Relationship Type="http://schemas.openxmlformats.org/officeDocument/2006/relationships/theme" Target="/ppt/slideMasters/theme/theme1.xml" Id="Rd8930380609044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72252ad991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a95efb573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dbbcefe6a48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d11fb544948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018fcf36a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ecd1a022548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08a76741342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faffa8556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KERSO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KERSO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−490 389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2 329 136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35 610 915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37 764 923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SKINTVEIT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SKINTVEIT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FRANK-ROBERT SKINTVEIT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SKINTVEIT WEISE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SKINTVEIT  –  15,5 %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Håkonshellaveien 256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KERSO AS</a:t>
            </a:r>
          </a:p>
        </p:txBody>
      </p:sp>
    </p:spTree>
  </p:cSld>
  <p:clrMapOvr>
    <a:masterClrMapping xmlns:a="http://schemas.openxmlformats.org/drawingml/2006/main"/>
  </p:clrMapOvr>
</p:sld>
</file>