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605fdd13094c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631a0f337a4546"/>
  </p:sldMasterIdLst>
  <p:sldIdLst>
    <p:sldId xmlns:r="http://schemas.openxmlformats.org/officeDocument/2006/relationships" id="256" r:id="R5ba48811a23d4f74"/>
    <p:sldId xmlns:r="http://schemas.openxmlformats.org/officeDocument/2006/relationships" id="257" r:id="R8ab7bbc86b114bc3"/>
    <p:sldId xmlns:r="http://schemas.openxmlformats.org/officeDocument/2006/relationships" id="258" r:id="R97f277e03b134627"/>
    <p:sldId xmlns:r="http://schemas.openxmlformats.org/officeDocument/2006/relationships" id="259" r:id="Rc360069e7b15421d"/>
    <p:sldId xmlns:r="http://schemas.openxmlformats.org/officeDocument/2006/relationships" id="260" r:id="R8415b9856a3149e0"/>
    <p:sldId xmlns:r="http://schemas.openxmlformats.org/officeDocument/2006/relationships" id="261" r:id="R1cf7e60b4cbc44f9"/>
    <p:sldId xmlns:r="http://schemas.openxmlformats.org/officeDocument/2006/relationships" id="262" r:id="R61b1e2a887174c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31a0f337a4546" /><Relationship Type="http://schemas.openxmlformats.org/officeDocument/2006/relationships/slide" Target="/ppt/slides/slide1.xml" Id="R5ba48811a23d4f74" /><Relationship Type="http://schemas.openxmlformats.org/officeDocument/2006/relationships/slide" Target="/ppt/slides/slide2.xml" Id="R8ab7bbc86b114bc3" /><Relationship Type="http://schemas.openxmlformats.org/officeDocument/2006/relationships/slide" Target="/ppt/slides/slide3.xml" Id="R97f277e03b134627" /><Relationship Type="http://schemas.openxmlformats.org/officeDocument/2006/relationships/slide" Target="/ppt/slides/slide4.xml" Id="Rc360069e7b15421d" /><Relationship Type="http://schemas.openxmlformats.org/officeDocument/2006/relationships/slide" Target="/ppt/slides/slide5.xml" Id="R8415b9856a3149e0" /><Relationship Type="http://schemas.openxmlformats.org/officeDocument/2006/relationships/slide" Target="/ppt/slides/slide6.xml" Id="R1cf7e60b4cbc44f9" /><Relationship Type="http://schemas.openxmlformats.org/officeDocument/2006/relationships/slide" Target="/ppt/slides/slide7.xml" Id="R61b1e2a887174c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aa1574e9a041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5ba3082114c9c" /><Relationship Type="http://schemas.openxmlformats.org/officeDocument/2006/relationships/theme" Target="/ppt/slideMasters/theme/theme1.xml" Id="R40a4d2f1369d4d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b5ba3082114c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9a85cc6c941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8784df32842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602dcd94144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a2537ddb84a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25a5b499a44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00d3d59e641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fdf3de33e4c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GRAVIS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GRAVIS HOLDING AS ble etablert [år] og holder til i Øvre 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7 038 289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137 411 330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138 257 345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GRAVDAL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Åstveit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5106 Øvre 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989 247 263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GRAVIS HOLDING AS</a:t>
            </a:r>
          </a:p>
        </p:txBody>
      </p:sp>
    </p:spTree>
  </p:cSld>
  <p:clrMapOvr>
    <a:masterClrMapping xmlns:a="http://schemas.openxmlformats.org/drawingml/2006/main"/>
  </p:clrMapOvr>
</p:sld>
</file>