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a38e19ed114d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f64fde124b42c9"/>
  </p:sldMasterIdLst>
  <p:sldIdLst>
    <p:sldId xmlns:r="http://schemas.openxmlformats.org/officeDocument/2006/relationships" id="256" r:id="R6bf9dd4b850d4b84"/>
    <p:sldId xmlns:r="http://schemas.openxmlformats.org/officeDocument/2006/relationships" id="257" r:id="Rb6d9fd9b0dab45c5"/>
    <p:sldId xmlns:r="http://schemas.openxmlformats.org/officeDocument/2006/relationships" id="258" r:id="R0c94e591c1af4471"/>
    <p:sldId xmlns:r="http://schemas.openxmlformats.org/officeDocument/2006/relationships" id="259" r:id="R9affb68222ab4a01"/>
    <p:sldId xmlns:r="http://schemas.openxmlformats.org/officeDocument/2006/relationships" id="260" r:id="R219e281ee415401e"/>
    <p:sldId xmlns:r="http://schemas.openxmlformats.org/officeDocument/2006/relationships" id="261" r:id="R59e6aad1a3d44987"/>
    <p:sldId xmlns:r="http://schemas.openxmlformats.org/officeDocument/2006/relationships" id="262" r:id="R7022f79df52d4e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f64fde124b42c9" /><Relationship Type="http://schemas.openxmlformats.org/officeDocument/2006/relationships/slide" Target="/ppt/slides/slide1.xml" Id="R6bf9dd4b850d4b84" /><Relationship Type="http://schemas.openxmlformats.org/officeDocument/2006/relationships/slide" Target="/ppt/slides/slide2.xml" Id="Rb6d9fd9b0dab45c5" /><Relationship Type="http://schemas.openxmlformats.org/officeDocument/2006/relationships/slide" Target="/ppt/slides/slide3.xml" Id="R0c94e591c1af4471" /><Relationship Type="http://schemas.openxmlformats.org/officeDocument/2006/relationships/slide" Target="/ppt/slides/slide4.xml" Id="R9affb68222ab4a01" /><Relationship Type="http://schemas.openxmlformats.org/officeDocument/2006/relationships/slide" Target="/ppt/slides/slide5.xml" Id="R219e281ee415401e" /><Relationship Type="http://schemas.openxmlformats.org/officeDocument/2006/relationships/slide" Target="/ppt/slides/slide6.xml" Id="R59e6aad1a3d44987" /><Relationship Type="http://schemas.openxmlformats.org/officeDocument/2006/relationships/slide" Target="/ppt/slides/slide7.xml" Id="R7022f79df52d4e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9ce09fb35348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b9b3ee4b6491a" /><Relationship Type="http://schemas.openxmlformats.org/officeDocument/2006/relationships/theme" Target="/ppt/slideMasters/theme/theme1.xml" Id="Rf38f839aaa6843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3b9b3ee4b649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bfd7d6d4c47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19c29fe6f48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929c2a7f84f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6aff5db174c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ae03c618849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3e4622c8743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0472346fe4d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GRAVIS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GRAVIS HOLDING AS ble etablert [år] og holder til i Øvre 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7 038 289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137 411 330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138 257 345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GRAVDAL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Åstveit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