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2a28fec98948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1461117a6e4573"/>
  </p:sldMasterIdLst>
  <p:sldIdLst>
    <p:sldId xmlns:r="http://schemas.openxmlformats.org/officeDocument/2006/relationships" id="256" r:id="R1df83e8ee71d455d"/>
    <p:sldId xmlns:r="http://schemas.openxmlformats.org/officeDocument/2006/relationships" id="257" r:id="Rb6c7f140e4fb46ef"/>
    <p:sldId xmlns:r="http://schemas.openxmlformats.org/officeDocument/2006/relationships" id="258" r:id="Rf3b3799fe0df49e5"/>
    <p:sldId xmlns:r="http://schemas.openxmlformats.org/officeDocument/2006/relationships" id="259" r:id="R1823bd0d60b74ea6"/>
    <p:sldId xmlns:r="http://schemas.openxmlformats.org/officeDocument/2006/relationships" id="260" r:id="Rcc0933c30f5b4c80"/>
    <p:sldId xmlns:r="http://schemas.openxmlformats.org/officeDocument/2006/relationships" id="261" r:id="R7c35af60c9104c7f"/>
    <p:sldId xmlns:r="http://schemas.openxmlformats.org/officeDocument/2006/relationships" id="262" r:id="R58015065518e4c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1461117a6e4573" /><Relationship Type="http://schemas.openxmlformats.org/officeDocument/2006/relationships/slide" Target="/ppt/slides/slide1.xml" Id="R1df83e8ee71d455d" /><Relationship Type="http://schemas.openxmlformats.org/officeDocument/2006/relationships/slide" Target="/ppt/slides/slide2.xml" Id="Rb6c7f140e4fb46ef" /><Relationship Type="http://schemas.openxmlformats.org/officeDocument/2006/relationships/slide" Target="/ppt/slides/slide3.xml" Id="Rf3b3799fe0df49e5" /><Relationship Type="http://schemas.openxmlformats.org/officeDocument/2006/relationships/slide" Target="/ppt/slides/slide4.xml" Id="R1823bd0d60b74ea6" /><Relationship Type="http://schemas.openxmlformats.org/officeDocument/2006/relationships/slide" Target="/ppt/slides/slide5.xml" Id="Rcc0933c30f5b4c80" /><Relationship Type="http://schemas.openxmlformats.org/officeDocument/2006/relationships/slide" Target="/ppt/slides/slide6.xml" Id="R7c35af60c9104c7f" /><Relationship Type="http://schemas.openxmlformats.org/officeDocument/2006/relationships/slide" Target="/ppt/slides/slide7.xml" Id="R58015065518e4c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365d2318364b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a4a199e98462a" /><Relationship Type="http://schemas.openxmlformats.org/officeDocument/2006/relationships/theme" Target="/ppt/slideMasters/theme/theme1.xml" Id="R800389713b244b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1a4a199e9846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5f843683c40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1e16c280b45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9deabd1e747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fe07c620c4e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bada58e0a42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82a608c9841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77393faaa42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BLUE MOUNTAIN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MOUNTAIN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BLUE MOUNTAIN AS ble etablert [år] og holder til i Rykkinn.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MOUNTAIN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MOUNTAIN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MOUNTAIN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141 975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726 250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873 684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MOUNTAIN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MORTEN IVERSEN  –  83,6 %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GUN-BRITT MARIANNE BJØRK IVERSEN  –  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ØIEN IVERSEN  –  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ØIEN IVERSEN  –  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 VICTORIA BJÖRK LOTHE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MOUNTAIN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Skulds vei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1349 Rykkinn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989 247 247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MOUNTAIN AS</a:t>
            </a:r>
          </a:p>
        </p:txBody>
      </p:sp>
    </p:spTree>
  </p:cSld>
  <p:clrMapOvr>
    <a:masterClrMapping xmlns:a="http://schemas.openxmlformats.org/drawingml/2006/main"/>
  </p:clrMapOvr>
</p:sld>
</file>