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a071e5883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f86f6881b4590"/>
  </p:sldMasterIdLst>
  <p:sldIdLst>
    <p:sldId xmlns:r="http://schemas.openxmlformats.org/officeDocument/2006/relationships" id="256" r:id="R309b105741ce47f3"/>
    <p:sldId xmlns:r="http://schemas.openxmlformats.org/officeDocument/2006/relationships" id="257" r:id="Rd1be49bd164746fd"/>
    <p:sldId xmlns:r="http://schemas.openxmlformats.org/officeDocument/2006/relationships" id="258" r:id="R592d7787d87442ea"/>
    <p:sldId xmlns:r="http://schemas.openxmlformats.org/officeDocument/2006/relationships" id="259" r:id="R925e81b6151e41d2"/>
    <p:sldId xmlns:r="http://schemas.openxmlformats.org/officeDocument/2006/relationships" id="260" r:id="R7832074e95754ffe"/>
    <p:sldId xmlns:r="http://schemas.openxmlformats.org/officeDocument/2006/relationships" id="261" r:id="Racdffe2435354815"/>
    <p:sldId xmlns:r="http://schemas.openxmlformats.org/officeDocument/2006/relationships" id="262" r:id="Rc340bffefe14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f86f6881b4590" /><Relationship Type="http://schemas.openxmlformats.org/officeDocument/2006/relationships/slide" Target="/ppt/slides/slide1.xml" Id="R309b105741ce47f3" /><Relationship Type="http://schemas.openxmlformats.org/officeDocument/2006/relationships/slide" Target="/ppt/slides/slide2.xml" Id="Rd1be49bd164746fd" /><Relationship Type="http://schemas.openxmlformats.org/officeDocument/2006/relationships/slide" Target="/ppt/slides/slide3.xml" Id="R592d7787d87442ea" /><Relationship Type="http://schemas.openxmlformats.org/officeDocument/2006/relationships/slide" Target="/ppt/slides/slide4.xml" Id="R925e81b6151e41d2" /><Relationship Type="http://schemas.openxmlformats.org/officeDocument/2006/relationships/slide" Target="/ppt/slides/slide5.xml" Id="R7832074e95754ffe" /><Relationship Type="http://schemas.openxmlformats.org/officeDocument/2006/relationships/slide" Target="/ppt/slides/slide6.xml" Id="Racdffe2435354815" /><Relationship Type="http://schemas.openxmlformats.org/officeDocument/2006/relationships/slide" Target="/ppt/slides/slide7.xml" Id="Rc340bffefe14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1f7c4b6fd4a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14d1b13b443bc" /><Relationship Type="http://schemas.openxmlformats.org/officeDocument/2006/relationships/theme" Target="/ppt/slideMasters/theme/theme1.xml" Id="R01ca518fbe10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14d1b13b4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fe420b668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d0660dd5a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bda9e9a96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949dfdf0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de61106c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a635c732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612dc5fa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KROGSHAVN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KROGSHAVN HOLDING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22 068 628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44 446 753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CHRISTIN NENSETH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Nustadveien 78A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KROGSHAVN HOLDING AS</a:t>
            </a:r>
          </a:p>
        </p:txBody>
      </p:sp>
    </p:spTree>
  </p:cSld>
  <p:clrMapOvr>
    <a:masterClrMapping xmlns:a="http://schemas.openxmlformats.org/drawingml/2006/main"/>
  </p:clrMapOvr>
</p:sld>
</file>