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2aa069fbe9f456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ab53b44587d40a8"/>
  </p:sldMasterIdLst>
  <p:sldIdLst>
    <p:sldId xmlns:r="http://schemas.openxmlformats.org/officeDocument/2006/relationships" id="256" r:id="R6ac69bdcbaa444f4"/>
    <p:sldId xmlns:r="http://schemas.openxmlformats.org/officeDocument/2006/relationships" id="257" r:id="Rdfdbdf68e1ba4750"/>
    <p:sldId xmlns:r="http://schemas.openxmlformats.org/officeDocument/2006/relationships" id="258" r:id="R46ded44f0eb145d2"/>
    <p:sldId xmlns:r="http://schemas.openxmlformats.org/officeDocument/2006/relationships" id="259" r:id="R1e280b84fb5747df"/>
    <p:sldId xmlns:r="http://schemas.openxmlformats.org/officeDocument/2006/relationships" id="260" r:id="R0e969bba13994a0c"/>
    <p:sldId xmlns:r="http://schemas.openxmlformats.org/officeDocument/2006/relationships" id="261" r:id="R18a44649891b4fb1"/>
    <p:sldId xmlns:r="http://schemas.openxmlformats.org/officeDocument/2006/relationships" id="262" r:id="R2d0dbf284a73433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b53b44587d40a8" /><Relationship Type="http://schemas.openxmlformats.org/officeDocument/2006/relationships/slide" Target="/ppt/slides/slide1.xml" Id="R6ac69bdcbaa444f4" /><Relationship Type="http://schemas.openxmlformats.org/officeDocument/2006/relationships/slide" Target="/ppt/slides/slide2.xml" Id="Rdfdbdf68e1ba4750" /><Relationship Type="http://schemas.openxmlformats.org/officeDocument/2006/relationships/slide" Target="/ppt/slides/slide3.xml" Id="R46ded44f0eb145d2" /><Relationship Type="http://schemas.openxmlformats.org/officeDocument/2006/relationships/slide" Target="/ppt/slides/slide4.xml" Id="R1e280b84fb5747df" /><Relationship Type="http://schemas.openxmlformats.org/officeDocument/2006/relationships/slide" Target="/ppt/slides/slide5.xml" Id="R0e969bba13994a0c" /><Relationship Type="http://schemas.openxmlformats.org/officeDocument/2006/relationships/slide" Target="/ppt/slides/slide6.xml" Id="R18a44649891b4fb1" /><Relationship Type="http://schemas.openxmlformats.org/officeDocument/2006/relationships/slide" Target="/ppt/slides/slide7.xml" Id="R2d0dbf284a73433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b2b270b09847c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96bacffc0a4433" /><Relationship Type="http://schemas.openxmlformats.org/officeDocument/2006/relationships/theme" Target="/ppt/slideMasters/theme/theme1.xml" Id="R0f2f0c9532dd486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096bacffc0a443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bbf6a56f68457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f9a7bd7bb947a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c9e030934940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b3c13ac8044eb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0bed455e714eb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1bcae0ea794f6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0352de8347469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MOPAT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MOPAT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MOPAT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MOPAT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MOPAT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MOPAT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−25 423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4 553 141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8 240 137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8 288 014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MOPAT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PATRICKSSON MORTEN AXEL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MOPAT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Langseth Services AS, Ryensvingen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0680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74 15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ima@langsethservices.no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989 246 909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MOPAT HOLDING AS</a:t>
            </a:r>
          </a:p>
        </p:txBody>
      </p:sp>
    </p:spTree>
  </p:cSld>
  <p:clrMapOvr>
    <a:masterClrMapping xmlns:a="http://schemas.openxmlformats.org/drawingml/2006/main"/>
  </p:clrMapOvr>
</p:sld>
</file>