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781c59baf5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8ce0547bde45cb"/>
  </p:sldMasterIdLst>
  <p:sldIdLst>
    <p:sldId xmlns:r="http://schemas.openxmlformats.org/officeDocument/2006/relationships" id="256" r:id="R22e7b254ccbe497d"/>
    <p:sldId xmlns:r="http://schemas.openxmlformats.org/officeDocument/2006/relationships" id="257" r:id="Reb78faffa3f7466a"/>
    <p:sldId xmlns:r="http://schemas.openxmlformats.org/officeDocument/2006/relationships" id="258" r:id="R5d744ec81e02458d"/>
    <p:sldId xmlns:r="http://schemas.openxmlformats.org/officeDocument/2006/relationships" id="259" r:id="R15a4ae0018a341fd"/>
    <p:sldId xmlns:r="http://schemas.openxmlformats.org/officeDocument/2006/relationships" id="260" r:id="Rbbf7c3015d8545da"/>
    <p:sldId xmlns:r="http://schemas.openxmlformats.org/officeDocument/2006/relationships" id="261" r:id="R164e48f627db4270"/>
    <p:sldId xmlns:r="http://schemas.openxmlformats.org/officeDocument/2006/relationships" id="262" r:id="R807b08b1a2e0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ce0547bde45cb" /><Relationship Type="http://schemas.openxmlformats.org/officeDocument/2006/relationships/slide" Target="/ppt/slides/slide1.xml" Id="R22e7b254ccbe497d" /><Relationship Type="http://schemas.openxmlformats.org/officeDocument/2006/relationships/slide" Target="/ppt/slides/slide2.xml" Id="Reb78faffa3f7466a" /><Relationship Type="http://schemas.openxmlformats.org/officeDocument/2006/relationships/slide" Target="/ppt/slides/slide3.xml" Id="R5d744ec81e02458d" /><Relationship Type="http://schemas.openxmlformats.org/officeDocument/2006/relationships/slide" Target="/ppt/slides/slide4.xml" Id="R15a4ae0018a341fd" /><Relationship Type="http://schemas.openxmlformats.org/officeDocument/2006/relationships/slide" Target="/ppt/slides/slide5.xml" Id="Rbbf7c3015d8545da" /><Relationship Type="http://schemas.openxmlformats.org/officeDocument/2006/relationships/slide" Target="/ppt/slides/slide6.xml" Id="R164e48f627db4270" /><Relationship Type="http://schemas.openxmlformats.org/officeDocument/2006/relationships/slide" Target="/ppt/slides/slide7.xml" Id="R807b08b1a2e0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17b50fb5e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fa6d3ada44a2e" /><Relationship Type="http://schemas.openxmlformats.org/officeDocument/2006/relationships/theme" Target="/ppt/slideMasters/theme/theme1.xml" Id="Rd3a7a0bb7434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bfa6d3ada44a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4c1d43cb247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a78c84e60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f8cecbec2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8088300b4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07f94956340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d83749d4444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a9e9c6805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