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4bac255d2a4a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3e6e0583e943aa"/>
  </p:sldMasterIdLst>
  <p:sldIdLst>
    <p:sldId xmlns:r="http://schemas.openxmlformats.org/officeDocument/2006/relationships" id="256" r:id="R5562d5ca58cd421d"/>
    <p:sldId xmlns:r="http://schemas.openxmlformats.org/officeDocument/2006/relationships" id="257" r:id="Rec64fa96fef84fcb"/>
    <p:sldId xmlns:r="http://schemas.openxmlformats.org/officeDocument/2006/relationships" id="258" r:id="R3b6ba1dd8987457d"/>
    <p:sldId xmlns:r="http://schemas.openxmlformats.org/officeDocument/2006/relationships" id="259" r:id="R635f733eb2474403"/>
    <p:sldId xmlns:r="http://schemas.openxmlformats.org/officeDocument/2006/relationships" id="260" r:id="R6b6207fd689e430d"/>
    <p:sldId xmlns:r="http://schemas.openxmlformats.org/officeDocument/2006/relationships" id="261" r:id="R12be40e8530c40c7"/>
    <p:sldId xmlns:r="http://schemas.openxmlformats.org/officeDocument/2006/relationships" id="262" r:id="Rb6d770bf6fb9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e6e0583e943aa" /><Relationship Type="http://schemas.openxmlformats.org/officeDocument/2006/relationships/slide" Target="/ppt/slides/slide1.xml" Id="R5562d5ca58cd421d" /><Relationship Type="http://schemas.openxmlformats.org/officeDocument/2006/relationships/slide" Target="/ppt/slides/slide2.xml" Id="Rec64fa96fef84fcb" /><Relationship Type="http://schemas.openxmlformats.org/officeDocument/2006/relationships/slide" Target="/ppt/slides/slide3.xml" Id="R3b6ba1dd8987457d" /><Relationship Type="http://schemas.openxmlformats.org/officeDocument/2006/relationships/slide" Target="/ppt/slides/slide4.xml" Id="R635f733eb2474403" /><Relationship Type="http://schemas.openxmlformats.org/officeDocument/2006/relationships/slide" Target="/ppt/slides/slide5.xml" Id="R6b6207fd689e430d" /><Relationship Type="http://schemas.openxmlformats.org/officeDocument/2006/relationships/slide" Target="/ppt/slides/slide6.xml" Id="R12be40e8530c40c7" /><Relationship Type="http://schemas.openxmlformats.org/officeDocument/2006/relationships/slide" Target="/ppt/slides/slide7.xml" Id="Rb6d770bf6fb9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d157b5e18744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1e43dd3f9464d" /><Relationship Type="http://schemas.openxmlformats.org/officeDocument/2006/relationships/theme" Target="/ppt/slideMasters/theme/theme1.xml" Id="Ra289a734d35e4e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21e43dd3f9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d374b9e9e46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dbc01cb0347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f5ffd66b048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296f937074f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353bbc6cb49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6fc7f588b4e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263f4c260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INVEST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1 880 849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24 062 101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25 445 689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ANTON STENE-JOHANSEN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Henies vei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INVEST AS</a:t>
            </a:r>
          </a:p>
        </p:txBody>
      </p:sp>
    </p:spTree>
  </p:cSld>
  <p:clrMapOvr>
    <a:masterClrMapping xmlns:a="http://schemas.openxmlformats.org/drawingml/2006/main"/>
  </p:clrMapOvr>
</p:sld>
</file>