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02cc7811d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dda2319c841f7"/>
  </p:sldMasterIdLst>
  <p:sldIdLst>
    <p:sldId xmlns:r="http://schemas.openxmlformats.org/officeDocument/2006/relationships" id="256" r:id="R894b6950618a4099"/>
    <p:sldId xmlns:r="http://schemas.openxmlformats.org/officeDocument/2006/relationships" id="257" r:id="R0a54466041644939"/>
    <p:sldId xmlns:r="http://schemas.openxmlformats.org/officeDocument/2006/relationships" id="258" r:id="Re6ee5ad5790744df"/>
    <p:sldId xmlns:r="http://schemas.openxmlformats.org/officeDocument/2006/relationships" id="259" r:id="R26c3e0a6b2574528"/>
    <p:sldId xmlns:r="http://schemas.openxmlformats.org/officeDocument/2006/relationships" id="260" r:id="R8e6b35116e1e4037"/>
    <p:sldId xmlns:r="http://schemas.openxmlformats.org/officeDocument/2006/relationships" id="261" r:id="R2b076d7bfa8943bf"/>
    <p:sldId xmlns:r="http://schemas.openxmlformats.org/officeDocument/2006/relationships" id="262" r:id="Rf7b390ca6734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dda2319c841f7" /><Relationship Type="http://schemas.openxmlformats.org/officeDocument/2006/relationships/slide" Target="/ppt/slides/slide1.xml" Id="R894b6950618a4099" /><Relationship Type="http://schemas.openxmlformats.org/officeDocument/2006/relationships/slide" Target="/ppt/slides/slide2.xml" Id="R0a54466041644939" /><Relationship Type="http://schemas.openxmlformats.org/officeDocument/2006/relationships/slide" Target="/ppt/slides/slide3.xml" Id="Re6ee5ad5790744df" /><Relationship Type="http://schemas.openxmlformats.org/officeDocument/2006/relationships/slide" Target="/ppt/slides/slide4.xml" Id="R26c3e0a6b2574528" /><Relationship Type="http://schemas.openxmlformats.org/officeDocument/2006/relationships/slide" Target="/ppt/slides/slide5.xml" Id="R8e6b35116e1e4037" /><Relationship Type="http://schemas.openxmlformats.org/officeDocument/2006/relationships/slide" Target="/ppt/slides/slide6.xml" Id="R2b076d7bfa8943bf" /><Relationship Type="http://schemas.openxmlformats.org/officeDocument/2006/relationships/slide" Target="/ppt/slides/slide7.xml" Id="Rf7b390ca6734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a5dd048d8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d2b39e6d44803" /><Relationship Type="http://schemas.openxmlformats.org/officeDocument/2006/relationships/theme" Target="/ppt/slideMasters/theme/theme1.xml" Id="Rf6de6fbcf34b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d2b39e6d4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71d75b83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0e7fc9051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0816f16b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a4ac95a9f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0e9d9f54e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178ff2a44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07e5117c8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23 383 850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27 892 822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STENE-JOHANSEN EGIL ANTON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Henies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INVEST AS</a:t>
            </a:r>
          </a:p>
        </p:txBody>
      </p:sp>
    </p:spTree>
  </p:cSld>
  <p:clrMapOvr>
    <a:masterClrMapping xmlns:a="http://schemas.openxmlformats.org/drawingml/2006/main"/>
  </p:clrMapOvr>
</p:sld>
</file>