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78df10c59845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3eea0dd0a44444"/>
  </p:sldMasterIdLst>
  <p:sldIdLst>
    <p:sldId xmlns:r="http://schemas.openxmlformats.org/officeDocument/2006/relationships" id="256" r:id="R99dc19c55bcd4aa6"/>
    <p:sldId xmlns:r="http://schemas.openxmlformats.org/officeDocument/2006/relationships" id="257" r:id="R88a7d4bee42f40ac"/>
    <p:sldId xmlns:r="http://schemas.openxmlformats.org/officeDocument/2006/relationships" id="258" r:id="Rd6b8e7f42f3043bb"/>
    <p:sldId xmlns:r="http://schemas.openxmlformats.org/officeDocument/2006/relationships" id="259" r:id="Ra7d40b1684be4ff7"/>
    <p:sldId xmlns:r="http://schemas.openxmlformats.org/officeDocument/2006/relationships" id="260" r:id="R3c4bb4272deb45c6"/>
    <p:sldId xmlns:r="http://schemas.openxmlformats.org/officeDocument/2006/relationships" id="261" r:id="Rb86b044e73f6471b"/>
    <p:sldId xmlns:r="http://schemas.openxmlformats.org/officeDocument/2006/relationships" id="262" r:id="Rb42e4fcb4a0347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3eea0dd0a44444" /><Relationship Type="http://schemas.openxmlformats.org/officeDocument/2006/relationships/slide" Target="/ppt/slides/slide1.xml" Id="R99dc19c55bcd4aa6" /><Relationship Type="http://schemas.openxmlformats.org/officeDocument/2006/relationships/slide" Target="/ppt/slides/slide2.xml" Id="R88a7d4bee42f40ac" /><Relationship Type="http://schemas.openxmlformats.org/officeDocument/2006/relationships/slide" Target="/ppt/slides/slide3.xml" Id="Rd6b8e7f42f3043bb" /><Relationship Type="http://schemas.openxmlformats.org/officeDocument/2006/relationships/slide" Target="/ppt/slides/slide4.xml" Id="Ra7d40b1684be4ff7" /><Relationship Type="http://schemas.openxmlformats.org/officeDocument/2006/relationships/slide" Target="/ppt/slides/slide5.xml" Id="R3c4bb4272deb45c6" /><Relationship Type="http://schemas.openxmlformats.org/officeDocument/2006/relationships/slide" Target="/ppt/slides/slide6.xml" Id="Rb86b044e73f6471b" /><Relationship Type="http://schemas.openxmlformats.org/officeDocument/2006/relationships/slide" Target="/ppt/slides/slide7.xml" Id="Rb42e4fcb4a0347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b9b0ad21d744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5066d0c0349ae" /><Relationship Type="http://schemas.openxmlformats.org/officeDocument/2006/relationships/theme" Target="/ppt/slideMasters/theme/theme1.xml" Id="R23bc03595fcc4e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15066d0c0349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f995377b744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0c3b8d63446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8e620e21447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2dc079e0f4c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e6cd8d5ad48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e35a481b847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5a2b7c0144c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GEHITO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GEHITO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2 699 107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18 054 544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18 054 797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GEIR  –  51,1 %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HILDE  –  24,4 %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TONE  –  24,4 %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Naustbakken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6416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geandr4@online.no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