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6ac332c3f648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56f7297f5242f4"/>
  </p:sldMasterIdLst>
  <p:sldIdLst>
    <p:sldId xmlns:r="http://schemas.openxmlformats.org/officeDocument/2006/relationships" id="256" r:id="Raea18c0bcaa74bf1"/>
    <p:sldId xmlns:r="http://schemas.openxmlformats.org/officeDocument/2006/relationships" id="257" r:id="R8781eced3e234b1e"/>
    <p:sldId xmlns:r="http://schemas.openxmlformats.org/officeDocument/2006/relationships" id="258" r:id="R5e18a8d2227a4723"/>
    <p:sldId xmlns:r="http://schemas.openxmlformats.org/officeDocument/2006/relationships" id="259" r:id="Re8dd1c6a17de4766"/>
    <p:sldId xmlns:r="http://schemas.openxmlformats.org/officeDocument/2006/relationships" id="260" r:id="Ra054e1789fe745c6"/>
    <p:sldId xmlns:r="http://schemas.openxmlformats.org/officeDocument/2006/relationships" id="261" r:id="Rc3c6836054aa43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56f7297f5242f4" /><Relationship Type="http://schemas.openxmlformats.org/officeDocument/2006/relationships/slide" Target="/ppt/slides/slide1.xml" Id="Raea18c0bcaa74bf1" /><Relationship Type="http://schemas.openxmlformats.org/officeDocument/2006/relationships/slide" Target="/ppt/slides/slide2.xml" Id="R8781eced3e234b1e" /><Relationship Type="http://schemas.openxmlformats.org/officeDocument/2006/relationships/slide" Target="/ppt/slides/slide3.xml" Id="R5e18a8d2227a4723" /><Relationship Type="http://schemas.openxmlformats.org/officeDocument/2006/relationships/slide" Target="/ppt/slides/slide4.xml" Id="Re8dd1c6a17de4766" /><Relationship Type="http://schemas.openxmlformats.org/officeDocument/2006/relationships/slide" Target="/ppt/slides/slide5.xml" Id="Ra054e1789fe745c6" /><Relationship Type="http://schemas.openxmlformats.org/officeDocument/2006/relationships/slide" Target="/ppt/slides/slide6.xml" Id="Rc3c6836054aa43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adea60d14b44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d0c6d0f3fe4af1" /><Relationship Type="http://schemas.openxmlformats.org/officeDocument/2006/relationships/theme" Target="/ppt/slideMasters/theme/theme1.xml" Id="Rf4f141dc092f4f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d0c6d0f3fe4a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cebf63543a4b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0ccf26a6684d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77baed521a4b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08064a837342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de7e0cccd647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34865a425e4e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GEHITO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Naustbakken 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6416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geandr4@online.no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