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97dcfe3b9e42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932a4de3904887"/>
  </p:sldMasterIdLst>
  <p:sldIdLst>
    <p:sldId xmlns:r="http://schemas.openxmlformats.org/officeDocument/2006/relationships" id="256" r:id="R92312a47c9404c95"/>
    <p:sldId xmlns:r="http://schemas.openxmlformats.org/officeDocument/2006/relationships" id="257" r:id="Raef134d0220742dc"/>
    <p:sldId xmlns:r="http://schemas.openxmlformats.org/officeDocument/2006/relationships" id="258" r:id="Ref30ea5168784e9a"/>
    <p:sldId xmlns:r="http://schemas.openxmlformats.org/officeDocument/2006/relationships" id="259" r:id="Rfc2f17ae03f64801"/>
    <p:sldId xmlns:r="http://schemas.openxmlformats.org/officeDocument/2006/relationships" id="260" r:id="R8cd68dd6179f4c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32a4de3904887" /><Relationship Type="http://schemas.openxmlformats.org/officeDocument/2006/relationships/slide" Target="/ppt/slides/slide1.xml" Id="R92312a47c9404c95" /><Relationship Type="http://schemas.openxmlformats.org/officeDocument/2006/relationships/slide" Target="/ppt/slides/slide2.xml" Id="Raef134d0220742dc" /><Relationship Type="http://schemas.openxmlformats.org/officeDocument/2006/relationships/slide" Target="/ppt/slides/slide3.xml" Id="Ref30ea5168784e9a" /><Relationship Type="http://schemas.openxmlformats.org/officeDocument/2006/relationships/slide" Target="/ppt/slides/slide4.xml" Id="Rfc2f17ae03f64801" /><Relationship Type="http://schemas.openxmlformats.org/officeDocument/2006/relationships/slide" Target="/ppt/slides/slide5.xml" Id="R8cd68dd6179f4c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22475a743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bae3df9c74c9b" /><Relationship Type="http://schemas.openxmlformats.org/officeDocument/2006/relationships/theme" Target="/ppt/slideMasters/theme/theme1.xml" Id="R1d2ae0557e5f42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4bae3df9c74c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5dc4520334e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db4d3939744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9de9a6bc445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719fcec0d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c9e0109f346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KOLA HOLDING AS</a:t>
            </a:r>
          </a:p>
        </p:txBody>
      </p:sp>
    </p:spTree>
  </p:cSld>
  <p:clrMapOvr>
    <a:masterClrMapping xmlns:a="http://schemas.openxmlformats.org/drawingml/2006/main"/>
  </p:clrMapOvr>
</p:sld>
</file>