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89cd868b2948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a2c7c955fd4fd8"/>
  </p:sldMasterIdLst>
  <p:sldIdLst>
    <p:sldId xmlns:r="http://schemas.openxmlformats.org/officeDocument/2006/relationships" id="256" r:id="R988705904d6749f8"/>
    <p:sldId xmlns:r="http://schemas.openxmlformats.org/officeDocument/2006/relationships" id="257" r:id="R0bf170fecc7b42fa"/>
    <p:sldId xmlns:r="http://schemas.openxmlformats.org/officeDocument/2006/relationships" id="258" r:id="R38453fb5d5bd4ff2"/>
    <p:sldId xmlns:r="http://schemas.openxmlformats.org/officeDocument/2006/relationships" id="259" r:id="Ra47ff718345d4930"/>
    <p:sldId xmlns:r="http://schemas.openxmlformats.org/officeDocument/2006/relationships" id="260" r:id="Rde0320b9f1894be8"/>
    <p:sldId xmlns:r="http://schemas.openxmlformats.org/officeDocument/2006/relationships" id="261" r:id="R3e66b9f0442348df"/>
    <p:sldId xmlns:r="http://schemas.openxmlformats.org/officeDocument/2006/relationships" id="262" r:id="R3faa3976a3e941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a2c7c955fd4fd8" /><Relationship Type="http://schemas.openxmlformats.org/officeDocument/2006/relationships/slide" Target="/ppt/slides/slide1.xml" Id="R988705904d6749f8" /><Relationship Type="http://schemas.openxmlformats.org/officeDocument/2006/relationships/slide" Target="/ppt/slides/slide2.xml" Id="R0bf170fecc7b42fa" /><Relationship Type="http://schemas.openxmlformats.org/officeDocument/2006/relationships/slide" Target="/ppt/slides/slide3.xml" Id="R38453fb5d5bd4ff2" /><Relationship Type="http://schemas.openxmlformats.org/officeDocument/2006/relationships/slide" Target="/ppt/slides/slide4.xml" Id="Ra47ff718345d4930" /><Relationship Type="http://schemas.openxmlformats.org/officeDocument/2006/relationships/slide" Target="/ppt/slides/slide5.xml" Id="Rde0320b9f1894be8" /><Relationship Type="http://schemas.openxmlformats.org/officeDocument/2006/relationships/slide" Target="/ppt/slides/slide6.xml" Id="R3e66b9f0442348df" /><Relationship Type="http://schemas.openxmlformats.org/officeDocument/2006/relationships/slide" Target="/ppt/slides/slide7.xml" Id="R3faa3976a3e941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a2b5b6d728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0a52ebc2a4d8e" /><Relationship Type="http://schemas.openxmlformats.org/officeDocument/2006/relationships/theme" Target="/ppt/slideMasters/theme/theme1.xml" Id="R1c05f3d8ffef4e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50a52ebc2a4d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2a39b388544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9f60dafd749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b4575379142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67424119a48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42b35e763f4c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85f144dfd45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8a6b884184d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RYVARDEN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RYVARDEN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RYVARDEN INVEST AS ble etablert [år] og holder til i Haslum.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RYVARDEN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RYVARDEN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RYVARDEN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2 020 113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5 170 773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7 861 476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RYVARDEN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TORSVIK RITA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RYVARDEN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Åsterudsletta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1344 Haslum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989 246 348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RYVARDEN INVEST AS</a:t>
            </a:r>
          </a:p>
        </p:txBody>
      </p:sp>
    </p:spTree>
  </p:cSld>
  <p:clrMapOvr>
    <a:masterClrMapping xmlns:a="http://schemas.openxmlformats.org/drawingml/2006/main"/>
  </p:clrMapOvr>
</p:sld>
</file>