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297852d0f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bf00668e1436f"/>
  </p:sldMasterIdLst>
  <p:sldIdLst>
    <p:sldId xmlns:r="http://schemas.openxmlformats.org/officeDocument/2006/relationships" id="256" r:id="R2df49a5696414e3c"/>
    <p:sldId xmlns:r="http://schemas.openxmlformats.org/officeDocument/2006/relationships" id="257" r:id="R5bcbdb98b0a54726"/>
    <p:sldId xmlns:r="http://schemas.openxmlformats.org/officeDocument/2006/relationships" id="258" r:id="R23c26e18421b499f"/>
    <p:sldId xmlns:r="http://schemas.openxmlformats.org/officeDocument/2006/relationships" id="259" r:id="R7fc4e6521da14a0c"/>
    <p:sldId xmlns:r="http://schemas.openxmlformats.org/officeDocument/2006/relationships" id="260" r:id="R7a61636d5afe452f"/>
    <p:sldId xmlns:r="http://schemas.openxmlformats.org/officeDocument/2006/relationships" id="261" r:id="R03bf58632a474acb"/>
    <p:sldId xmlns:r="http://schemas.openxmlformats.org/officeDocument/2006/relationships" id="262" r:id="R426c21f47ff2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bf00668e1436f" /><Relationship Type="http://schemas.openxmlformats.org/officeDocument/2006/relationships/slide" Target="/ppt/slides/slide1.xml" Id="R2df49a5696414e3c" /><Relationship Type="http://schemas.openxmlformats.org/officeDocument/2006/relationships/slide" Target="/ppt/slides/slide2.xml" Id="R5bcbdb98b0a54726" /><Relationship Type="http://schemas.openxmlformats.org/officeDocument/2006/relationships/slide" Target="/ppt/slides/slide3.xml" Id="R23c26e18421b499f" /><Relationship Type="http://schemas.openxmlformats.org/officeDocument/2006/relationships/slide" Target="/ppt/slides/slide4.xml" Id="R7fc4e6521da14a0c" /><Relationship Type="http://schemas.openxmlformats.org/officeDocument/2006/relationships/slide" Target="/ppt/slides/slide5.xml" Id="R7a61636d5afe452f" /><Relationship Type="http://schemas.openxmlformats.org/officeDocument/2006/relationships/slide" Target="/ppt/slides/slide6.xml" Id="R03bf58632a474acb" /><Relationship Type="http://schemas.openxmlformats.org/officeDocument/2006/relationships/slide" Target="/ppt/slides/slide7.xml" Id="R426c21f47ff2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f6723436d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d2298f6145fb" /><Relationship Type="http://schemas.openxmlformats.org/officeDocument/2006/relationships/theme" Target="/ppt/slideMasters/theme/theme1.xml" Id="R345aafc1862b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5d2298f61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5afafdeb749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2721b3f5c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a59de6bdc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f42ba8c13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81dfeff0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0a1d03970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b0ca2df86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NORWAY REAL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REAL ESTATE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7 021 285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GLOBAL INVESTMENTS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OSAMA MOHAMMED A ALSABEG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MOHAMMED HASSAN A ALSAIRAFI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MOHAMMED MAHMOUD A OTHMAN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 SULAIMAN A ALSALEH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 Havn AS, 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tore@thavn.no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REAL ESTATE AS</a:t>
            </a:r>
          </a:p>
        </p:txBody>
      </p:sp>
    </p:spTree>
  </p:cSld>
  <p:clrMapOvr>
    <a:masterClrMapping xmlns:a="http://schemas.openxmlformats.org/drawingml/2006/main"/>
  </p:clrMapOvr>
</p:sld>
</file>