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1aeed3808447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62ba9dba3d42d8"/>
  </p:sldMasterIdLst>
  <p:sldIdLst>
    <p:sldId xmlns:r="http://schemas.openxmlformats.org/officeDocument/2006/relationships" id="256" r:id="R27b9e5c483824f82"/>
    <p:sldId xmlns:r="http://schemas.openxmlformats.org/officeDocument/2006/relationships" id="257" r:id="Rdecf1b2b18914827"/>
    <p:sldId xmlns:r="http://schemas.openxmlformats.org/officeDocument/2006/relationships" id="258" r:id="Raabbb858dd134c91"/>
    <p:sldId xmlns:r="http://schemas.openxmlformats.org/officeDocument/2006/relationships" id="259" r:id="R8fcbea9f5cfb4513"/>
    <p:sldId xmlns:r="http://schemas.openxmlformats.org/officeDocument/2006/relationships" id="260" r:id="Rdf3b9e3471b94a67"/>
    <p:sldId xmlns:r="http://schemas.openxmlformats.org/officeDocument/2006/relationships" id="261" r:id="Re20c6e2bed134e3c"/>
    <p:sldId xmlns:r="http://schemas.openxmlformats.org/officeDocument/2006/relationships" id="262" r:id="R28e042eb62c14d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62ba9dba3d42d8" /><Relationship Type="http://schemas.openxmlformats.org/officeDocument/2006/relationships/slide" Target="/ppt/slides/slide1.xml" Id="R27b9e5c483824f82" /><Relationship Type="http://schemas.openxmlformats.org/officeDocument/2006/relationships/slide" Target="/ppt/slides/slide2.xml" Id="Rdecf1b2b18914827" /><Relationship Type="http://schemas.openxmlformats.org/officeDocument/2006/relationships/slide" Target="/ppt/slides/slide3.xml" Id="Raabbb858dd134c91" /><Relationship Type="http://schemas.openxmlformats.org/officeDocument/2006/relationships/slide" Target="/ppt/slides/slide4.xml" Id="R8fcbea9f5cfb4513" /><Relationship Type="http://schemas.openxmlformats.org/officeDocument/2006/relationships/slide" Target="/ppt/slides/slide5.xml" Id="Rdf3b9e3471b94a67" /><Relationship Type="http://schemas.openxmlformats.org/officeDocument/2006/relationships/slide" Target="/ppt/slides/slide6.xml" Id="Re20c6e2bed134e3c" /><Relationship Type="http://schemas.openxmlformats.org/officeDocument/2006/relationships/slide" Target="/ppt/slides/slide7.xml" Id="R28e042eb62c14d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88bfe8ca4a4e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83ce80627e4d57" /><Relationship Type="http://schemas.openxmlformats.org/officeDocument/2006/relationships/theme" Target="/ppt/slideMasters/theme/theme1.xml" Id="R151a5cc4f7f44f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83ce80627e4d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d151eb3fa47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119d90f5c4d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c6887d7b442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87021fd8e42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3698145dc54b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d56f4946b49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13cd4bb36d41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VIDAR SLETTO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SLETTO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VIDAR SLETTO HOLDING AS ble etablert [år] og holder til i Gol.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SLETTO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SLETTO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SLETTO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148 976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3 770 488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14 164 557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16 350 191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SLETTO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SLETTO VIDAR  –  27,0 %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SLETTO RAGNAR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SLETTO SOLVEIG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SLETTO TERJE  –  24,0 %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SLETTO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 Øygardsvegen 241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3550 Gol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sletto1966@gmail.com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989 245 902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SLETTO HOLDING AS</a:t>
            </a:r>
          </a:p>
        </p:txBody>
      </p:sp>
    </p:spTree>
  </p:cSld>
  <p:clrMapOvr>
    <a:masterClrMapping xmlns:a="http://schemas.openxmlformats.org/drawingml/2006/main"/>
  </p:clrMapOvr>
</p:sld>
</file>