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e03dfd259b41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4a5f667404753"/>
  </p:sldMasterIdLst>
  <p:sldIdLst>
    <p:sldId xmlns:r="http://schemas.openxmlformats.org/officeDocument/2006/relationships" id="256" r:id="R2ad607d6dd9e4318"/>
    <p:sldId xmlns:r="http://schemas.openxmlformats.org/officeDocument/2006/relationships" id="257" r:id="R6e58d68791c841f4"/>
    <p:sldId xmlns:r="http://schemas.openxmlformats.org/officeDocument/2006/relationships" id="258" r:id="R808ebc4c52cf48d8"/>
    <p:sldId xmlns:r="http://schemas.openxmlformats.org/officeDocument/2006/relationships" id="259" r:id="R61ccbd18ecca401b"/>
    <p:sldId xmlns:r="http://schemas.openxmlformats.org/officeDocument/2006/relationships" id="260" r:id="Red1efecc4d4349f2"/>
    <p:sldId xmlns:r="http://schemas.openxmlformats.org/officeDocument/2006/relationships" id="261" r:id="R9b46d71e993a4833"/>
    <p:sldId xmlns:r="http://schemas.openxmlformats.org/officeDocument/2006/relationships" id="262" r:id="R1162c0b148ec47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4a5f667404753" /><Relationship Type="http://schemas.openxmlformats.org/officeDocument/2006/relationships/slide" Target="/ppt/slides/slide1.xml" Id="R2ad607d6dd9e4318" /><Relationship Type="http://schemas.openxmlformats.org/officeDocument/2006/relationships/slide" Target="/ppt/slides/slide2.xml" Id="R6e58d68791c841f4" /><Relationship Type="http://schemas.openxmlformats.org/officeDocument/2006/relationships/slide" Target="/ppt/slides/slide3.xml" Id="R808ebc4c52cf48d8" /><Relationship Type="http://schemas.openxmlformats.org/officeDocument/2006/relationships/slide" Target="/ppt/slides/slide4.xml" Id="R61ccbd18ecca401b" /><Relationship Type="http://schemas.openxmlformats.org/officeDocument/2006/relationships/slide" Target="/ppt/slides/slide5.xml" Id="Red1efecc4d4349f2" /><Relationship Type="http://schemas.openxmlformats.org/officeDocument/2006/relationships/slide" Target="/ppt/slides/slide6.xml" Id="R9b46d71e993a4833" /><Relationship Type="http://schemas.openxmlformats.org/officeDocument/2006/relationships/slide" Target="/ppt/slides/slide7.xml" Id="R1162c0b148ec47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e3e6f69a2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eba977bef48dc" /><Relationship Type="http://schemas.openxmlformats.org/officeDocument/2006/relationships/theme" Target="/ppt/slideMasters/theme/theme1.xml" Id="R88a37ba5476d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1eba977bef48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2155c4dbc42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1383a3f7641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afde06b30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1ae02427242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9b3eb746345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02e1aaa924c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28fc84879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