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e8d89b5f2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ee7417d7d4ac1"/>
  </p:sldMasterIdLst>
  <p:sldIdLst>
    <p:sldId xmlns:r="http://schemas.openxmlformats.org/officeDocument/2006/relationships" id="256" r:id="R0d9d45251eb0422b"/>
    <p:sldId xmlns:r="http://schemas.openxmlformats.org/officeDocument/2006/relationships" id="257" r:id="R362e898e8f35481e"/>
    <p:sldId xmlns:r="http://schemas.openxmlformats.org/officeDocument/2006/relationships" id="258" r:id="R2f4573e8e3374980"/>
    <p:sldId xmlns:r="http://schemas.openxmlformats.org/officeDocument/2006/relationships" id="259" r:id="Rfb61396530204d08"/>
    <p:sldId xmlns:r="http://schemas.openxmlformats.org/officeDocument/2006/relationships" id="260" r:id="Rd48ab1c72b494917"/>
    <p:sldId xmlns:r="http://schemas.openxmlformats.org/officeDocument/2006/relationships" id="261" r:id="R4a01732a9d6d4045"/>
    <p:sldId xmlns:r="http://schemas.openxmlformats.org/officeDocument/2006/relationships" id="262" r:id="R8075244ab5cc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ee7417d7d4ac1" /><Relationship Type="http://schemas.openxmlformats.org/officeDocument/2006/relationships/slide" Target="/ppt/slides/slide1.xml" Id="R0d9d45251eb0422b" /><Relationship Type="http://schemas.openxmlformats.org/officeDocument/2006/relationships/slide" Target="/ppt/slides/slide2.xml" Id="R362e898e8f35481e" /><Relationship Type="http://schemas.openxmlformats.org/officeDocument/2006/relationships/slide" Target="/ppt/slides/slide3.xml" Id="R2f4573e8e3374980" /><Relationship Type="http://schemas.openxmlformats.org/officeDocument/2006/relationships/slide" Target="/ppt/slides/slide4.xml" Id="Rfb61396530204d08" /><Relationship Type="http://schemas.openxmlformats.org/officeDocument/2006/relationships/slide" Target="/ppt/slides/slide5.xml" Id="Rd48ab1c72b494917" /><Relationship Type="http://schemas.openxmlformats.org/officeDocument/2006/relationships/slide" Target="/ppt/slides/slide6.xml" Id="R4a01732a9d6d4045" /><Relationship Type="http://schemas.openxmlformats.org/officeDocument/2006/relationships/slide" Target="/ppt/slides/slide7.xml" Id="R8075244ab5cc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f32d2a791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3d9e17bb2463a" /><Relationship Type="http://schemas.openxmlformats.org/officeDocument/2006/relationships/theme" Target="/ppt/slideMasters/theme/theme1.xml" Id="R3454125af9b4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3d9e17bb2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0459b3e86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946dd1c54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b54f371aa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0216a1e1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8b25f7d5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b71588bba44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5766d7a04c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 HOLDING AS ble etablert [år] og holder til i Flaktveit.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ANFINN OSVALD FLAGTVEDT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MAGNE BLINDHEIM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INGELEIV FLAGTVEDT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Flaktveitgeila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5135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