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b9daf72ad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f1ccc34ee4508"/>
  </p:sldMasterIdLst>
  <p:sldIdLst>
    <p:sldId xmlns:r="http://schemas.openxmlformats.org/officeDocument/2006/relationships" id="256" r:id="Rd97f3a00fd0945a0"/>
    <p:sldId xmlns:r="http://schemas.openxmlformats.org/officeDocument/2006/relationships" id="257" r:id="Rd2a7ab1d824e4c55"/>
    <p:sldId xmlns:r="http://schemas.openxmlformats.org/officeDocument/2006/relationships" id="258" r:id="Rc527d41b878a4907"/>
    <p:sldId xmlns:r="http://schemas.openxmlformats.org/officeDocument/2006/relationships" id="259" r:id="R410d150e24dd4492"/>
    <p:sldId xmlns:r="http://schemas.openxmlformats.org/officeDocument/2006/relationships" id="260" r:id="Rff4b3905bc1e460a"/>
    <p:sldId xmlns:r="http://schemas.openxmlformats.org/officeDocument/2006/relationships" id="261" r:id="R204c32c52aba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f1ccc34ee4508" /><Relationship Type="http://schemas.openxmlformats.org/officeDocument/2006/relationships/slide" Target="/ppt/slides/slide1.xml" Id="Rd97f3a00fd0945a0" /><Relationship Type="http://schemas.openxmlformats.org/officeDocument/2006/relationships/slide" Target="/ppt/slides/slide2.xml" Id="Rd2a7ab1d824e4c55" /><Relationship Type="http://schemas.openxmlformats.org/officeDocument/2006/relationships/slide" Target="/ppt/slides/slide3.xml" Id="Rc527d41b878a4907" /><Relationship Type="http://schemas.openxmlformats.org/officeDocument/2006/relationships/slide" Target="/ppt/slides/slide4.xml" Id="R410d150e24dd4492" /><Relationship Type="http://schemas.openxmlformats.org/officeDocument/2006/relationships/slide" Target="/ppt/slides/slide5.xml" Id="Rff4b3905bc1e460a" /><Relationship Type="http://schemas.openxmlformats.org/officeDocument/2006/relationships/slide" Target="/ppt/slides/slide6.xml" Id="R204c32c52aba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3fbd5e061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dbfff1bf544a7" /><Relationship Type="http://schemas.openxmlformats.org/officeDocument/2006/relationships/theme" Target="/ppt/slideMasters/theme/theme1.xml" Id="R72e0db50e448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dbfff1bf544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04091b01e49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c1f134663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dedbf7781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dcc5bde65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6ed3aa3c8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4d6351e12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Flaktveitgeila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5135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HOLDING AS</a:t>
            </a:r>
          </a:p>
        </p:txBody>
      </p:sp>
    </p:spTree>
  </p:cSld>
  <p:clrMapOvr>
    <a:masterClrMapping xmlns:a="http://schemas.openxmlformats.org/drawingml/2006/main"/>
  </p:clrMapOvr>
</p:sld>
</file>