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276003ad444d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e0f6b25f2c4ac4"/>
  </p:sldMasterIdLst>
  <p:sldIdLst>
    <p:sldId xmlns:r="http://schemas.openxmlformats.org/officeDocument/2006/relationships" id="256" r:id="Rf839b4058c614738"/>
    <p:sldId xmlns:r="http://schemas.openxmlformats.org/officeDocument/2006/relationships" id="257" r:id="R23fa9d72fd01428f"/>
    <p:sldId xmlns:r="http://schemas.openxmlformats.org/officeDocument/2006/relationships" id="258" r:id="R3da4db972d044bd2"/>
    <p:sldId xmlns:r="http://schemas.openxmlformats.org/officeDocument/2006/relationships" id="259" r:id="Rb3c1137a38d24853"/>
    <p:sldId xmlns:r="http://schemas.openxmlformats.org/officeDocument/2006/relationships" id="260" r:id="R1179729de90a472e"/>
    <p:sldId xmlns:r="http://schemas.openxmlformats.org/officeDocument/2006/relationships" id="261" r:id="Rca6880c87f744d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e0f6b25f2c4ac4" /><Relationship Type="http://schemas.openxmlformats.org/officeDocument/2006/relationships/slide" Target="/ppt/slides/slide1.xml" Id="Rf839b4058c614738" /><Relationship Type="http://schemas.openxmlformats.org/officeDocument/2006/relationships/slide" Target="/ppt/slides/slide2.xml" Id="R23fa9d72fd01428f" /><Relationship Type="http://schemas.openxmlformats.org/officeDocument/2006/relationships/slide" Target="/ppt/slides/slide3.xml" Id="R3da4db972d044bd2" /><Relationship Type="http://schemas.openxmlformats.org/officeDocument/2006/relationships/slide" Target="/ppt/slides/slide4.xml" Id="Rb3c1137a38d24853" /><Relationship Type="http://schemas.openxmlformats.org/officeDocument/2006/relationships/slide" Target="/ppt/slides/slide5.xml" Id="R1179729de90a472e" /><Relationship Type="http://schemas.openxmlformats.org/officeDocument/2006/relationships/slide" Target="/ppt/slides/slide6.xml" Id="Rca6880c87f744d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460bfc72304b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e543ce1844741" /><Relationship Type="http://schemas.openxmlformats.org/officeDocument/2006/relationships/theme" Target="/ppt/slideMasters/theme/theme1.xml" Id="Rdebe522775f049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7e543ce18447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08c0348524b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d3713005c4b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8b7a7384d40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26120ed1243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8071a5db74a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35197795947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