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144da473a24f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64d6fb819b437c"/>
  </p:sldMasterIdLst>
  <p:sldIdLst>
    <p:sldId xmlns:r="http://schemas.openxmlformats.org/officeDocument/2006/relationships" id="256" r:id="Rda00a8462d1b44d1"/>
    <p:sldId xmlns:r="http://schemas.openxmlformats.org/officeDocument/2006/relationships" id="257" r:id="R1353b3a144114312"/>
    <p:sldId xmlns:r="http://schemas.openxmlformats.org/officeDocument/2006/relationships" id="258" r:id="R64084ea8c79f4fe1"/>
    <p:sldId xmlns:r="http://schemas.openxmlformats.org/officeDocument/2006/relationships" id="259" r:id="R4ab0409634aa4c01"/>
    <p:sldId xmlns:r="http://schemas.openxmlformats.org/officeDocument/2006/relationships" id="260" r:id="Rdc204195c27e4fc5"/>
    <p:sldId xmlns:r="http://schemas.openxmlformats.org/officeDocument/2006/relationships" id="261" r:id="R99dfcd139f9c4e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64d6fb819b437c" /><Relationship Type="http://schemas.openxmlformats.org/officeDocument/2006/relationships/slide" Target="/ppt/slides/slide1.xml" Id="Rda00a8462d1b44d1" /><Relationship Type="http://schemas.openxmlformats.org/officeDocument/2006/relationships/slide" Target="/ppt/slides/slide2.xml" Id="R1353b3a144114312" /><Relationship Type="http://schemas.openxmlformats.org/officeDocument/2006/relationships/slide" Target="/ppt/slides/slide3.xml" Id="R64084ea8c79f4fe1" /><Relationship Type="http://schemas.openxmlformats.org/officeDocument/2006/relationships/slide" Target="/ppt/slides/slide4.xml" Id="R4ab0409634aa4c01" /><Relationship Type="http://schemas.openxmlformats.org/officeDocument/2006/relationships/slide" Target="/ppt/slides/slide5.xml" Id="Rdc204195c27e4fc5" /><Relationship Type="http://schemas.openxmlformats.org/officeDocument/2006/relationships/slide" Target="/ppt/slides/slide6.xml" Id="R99dfcd139f9c4e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d584f409ac40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831d0eae74f27" /><Relationship Type="http://schemas.openxmlformats.org/officeDocument/2006/relationships/theme" Target="/ppt/slideMasters/theme/theme1.xml" Id="R7f882f96399346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4831d0eae74f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71a6d61eb40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8d3f4045b49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29c7c62a54d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41f79bbdc4b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8fe8503e647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8a6bbdf8c44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EBIRKE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EBIRKE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EBIRKE UTVIKLING AS ble etablert [år] og holder til i Øyslebø.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EBIRKE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EBIRKE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EBIRKE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BIRKELAND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EBIRKE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4532 Øyslebø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989 245 651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EBIRKE UTVIKLING AS</a:t>
            </a:r>
          </a:p>
        </p:txBody>
      </p:sp>
    </p:spTree>
  </p:cSld>
  <p:clrMapOvr>
    <a:masterClrMapping xmlns:a="http://schemas.openxmlformats.org/drawingml/2006/main"/>
  </p:clrMapOvr>
</p:sld>
</file>