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43c898b91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8ae171f654b97"/>
  </p:sldMasterIdLst>
  <p:sldIdLst>
    <p:sldId xmlns:r="http://schemas.openxmlformats.org/officeDocument/2006/relationships" id="256" r:id="R037e4b8db335462f"/>
    <p:sldId xmlns:r="http://schemas.openxmlformats.org/officeDocument/2006/relationships" id="257" r:id="Raa20130c31fb4fb2"/>
    <p:sldId xmlns:r="http://schemas.openxmlformats.org/officeDocument/2006/relationships" id="258" r:id="R57d4bca3ba79480f"/>
    <p:sldId xmlns:r="http://schemas.openxmlformats.org/officeDocument/2006/relationships" id="259" r:id="R2a1ff14b38e4444b"/>
    <p:sldId xmlns:r="http://schemas.openxmlformats.org/officeDocument/2006/relationships" id="260" r:id="Rd5c8175ca44745e6"/>
    <p:sldId xmlns:r="http://schemas.openxmlformats.org/officeDocument/2006/relationships" id="261" r:id="R32528e7a5066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8ae171f654b97" /><Relationship Type="http://schemas.openxmlformats.org/officeDocument/2006/relationships/slide" Target="/ppt/slides/slide1.xml" Id="R037e4b8db335462f" /><Relationship Type="http://schemas.openxmlformats.org/officeDocument/2006/relationships/slide" Target="/ppt/slides/slide2.xml" Id="Raa20130c31fb4fb2" /><Relationship Type="http://schemas.openxmlformats.org/officeDocument/2006/relationships/slide" Target="/ppt/slides/slide3.xml" Id="R57d4bca3ba79480f" /><Relationship Type="http://schemas.openxmlformats.org/officeDocument/2006/relationships/slide" Target="/ppt/slides/slide4.xml" Id="R2a1ff14b38e4444b" /><Relationship Type="http://schemas.openxmlformats.org/officeDocument/2006/relationships/slide" Target="/ppt/slides/slide5.xml" Id="Rd5c8175ca44745e6" /><Relationship Type="http://schemas.openxmlformats.org/officeDocument/2006/relationships/slide" Target="/ppt/slides/slide6.xml" Id="R32528e7a5066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788599152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fbe1f72b4eb5" /><Relationship Type="http://schemas.openxmlformats.org/officeDocument/2006/relationships/theme" Target="/ppt/slideMasters/theme/theme1.xml" Id="Rb034652d5735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3fbe1f72b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e5b43492d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a31aa709e48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661adaee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ed22a191a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7823d378a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9ef39a66043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SIGDESTAD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SIGDESTAD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SIGDESTAD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Sjøtunet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02 26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kjell@sigdestad.no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SIGDESTAD HOLDING AS</a:t>
            </a:r>
          </a:p>
        </p:txBody>
      </p:sp>
    </p:spTree>
  </p:cSld>
  <p:clrMapOvr>
    <a:masterClrMapping xmlns:a="http://schemas.openxmlformats.org/drawingml/2006/main"/>
  </p:clrMapOvr>
</p:sld>
</file>