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993f43dd946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9e63d21f1d4f45"/>
  </p:sldMasterIdLst>
  <p:sldIdLst>
    <p:sldId xmlns:r="http://schemas.openxmlformats.org/officeDocument/2006/relationships" id="256" r:id="Rd589a2a9a9df450d"/>
    <p:sldId xmlns:r="http://schemas.openxmlformats.org/officeDocument/2006/relationships" id="257" r:id="R6a830b86bc5d41aa"/>
    <p:sldId xmlns:r="http://schemas.openxmlformats.org/officeDocument/2006/relationships" id="258" r:id="R137b769f2f3d498e"/>
    <p:sldId xmlns:r="http://schemas.openxmlformats.org/officeDocument/2006/relationships" id="259" r:id="Rbc2491830f714a6c"/>
    <p:sldId xmlns:r="http://schemas.openxmlformats.org/officeDocument/2006/relationships" id="260" r:id="Re91e78da9eae4d56"/>
    <p:sldId xmlns:r="http://schemas.openxmlformats.org/officeDocument/2006/relationships" id="261" r:id="R87221a835e6048be"/>
    <p:sldId xmlns:r="http://schemas.openxmlformats.org/officeDocument/2006/relationships" id="262" r:id="R280c1be8daaa45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9e63d21f1d4f45" /><Relationship Type="http://schemas.openxmlformats.org/officeDocument/2006/relationships/slide" Target="/ppt/slides/slide1.xml" Id="Rd589a2a9a9df450d" /><Relationship Type="http://schemas.openxmlformats.org/officeDocument/2006/relationships/slide" Target="/ppt/slides/slide2.xml" Id="R6a830b86bc5d41aa" /><Relationship Type="http://schemas.openxmlformats.org/officeDocument/2006/relationships/slide" Target="/ppt/slides/slide3.xml" Id="R137b769f2f3d498e" /><Relationship Type="http://schemas.openxmlformats.org/officeDocument/2006/relationships/slide" Target="/ppt/slides/slide4.xml" Id="Rbc2491830f714a6c" /><Relationship Type="http://schemas.openxmlformats.org/officeDocument/2006/relationships/slide" Target="/ppt/slides/slide5.xml" Id="Re91e78da9eae4d56" /><Relationship Type="http://schemas.openxmlformats.org/officeDocument/2006/relationships/slide" Target="/ppt/slides/slide6.xml" Id="R87221a835e6048be" /><Relationship Type="http://schemas.openxmlformats.org/officeDocument/2006/relationships/slide" Target="/ppt/slides/slide7.xml" Id="R280c1be8daaa45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4e1148399e46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ecb3de24e4ab6" /><Relationship Type="http://schemas.openxmlformats.org/officeDocument/2006/relationships/theme" Target="/ppt/slideMasters/theme/theme1.xml" Id="R1faa27f5f35040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ecb3de24e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a0893ada84f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9cf10084944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46e4203a0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6bf7d485347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f13cc65b440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07811817b48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7eaac83db46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LUKRIS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LUKRIS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38 942 747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38 987 572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WÆRSTED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BALCHEN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LUKRIS INVEST AS</a:t>
            </a:r>
          </a:p>
        </p:txBody>
      </p:sp>
    </p:spTree>
  </p:cSld>
  <p:clrMapOvr>
    <a:masterClrMapping xmlns:a="http://schemas.openxmlformats.org/drawingml/2006/main"/>
  </p:clrMapOvr>
</p:sld>
</file>