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d9b09257694d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096bddb1654d90"/>
  </p:sldMasterIdLst>
  <p:sldIdLst>
    <p:sldId xmlns:r="http://schemas.openxmlformats.org/officeDocument/2006/relationships" id="256" r:id="Rabb8e938bd354dbc"/>
    <p:sldId xmlns:r="http://schemas.openxmlformats.org/officeDocument/2006/relationships" id="257" r:id="Rf75f3a2522674580"/>
    <p:sldId xmlns:r="http://schemas.openxmlformats.org/officeDocument/2006/relationships" id="258" r:id="R11c2e0752fc34227"/>
    <p:sldId xmlns:r="http://schemas.openxmlformats.org/officeDocument/2006/relationships" id="259" r:id="Rf6c0c3c7ca834f7b"/>
    <p:sldId xmlns:r="http://schemas.openxmlformats.org/officeDocument/2006/relationships" id="260" r:id="R3549ca8ebf7e4055"/>
    <p:sldId xmlns:r="http://schemas.openxmlformats.org/officeDocument/2006/relationships" id="261" r:id="R3c202fe6d6824d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096bddb1654d90" /><Relationship Type="http://schemas.openxmlformats.org/officeDocument/2006/relationships/slide" Target="/ppt/slides/slide1.xml" Id="Rabb8e938bd354dbc" /><Relationship Type="http://schemas.openxmlformats.org/officeDocument/2006/relationships/slide" Target="/ppt/slides/slide2.xml" Id="Rf75f3a2522674580" /><Relationship Type="http://schemas.openxmlformats.org/officeDocument/2006/relationships/slide" Target="/ppt/slides/slide3.xml" Id="R11c2e0752fc34227" /><Relationship Type="http://schemas.openxmlformats.org/officeDocument/2006/relationships/slide" Target="/ppt/slides/slide4.xml" Id="Rf6c0c3c7ca834f7b" /><Relationship Type="http://schemas.openxmlformats.org/officeDocument/2006/relationships/slide" Target="/ppt/slides/slide5.xml" Id="R3549ca8ebf7e4055" /><Relationship Type="http://schemas.openxmlformats.org/officeDocument/2006/relationships/slide" Target="/ppt/slides/slide6.xml" Id="R3c202fe6d6824d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4dedf298b04d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5e94de34f4fc7" /><Relationship Type="http://schemas.openxmlformats.org/officeDocument/2006/relationships/theme" Target="/ppt/slideMasters/theme/theme1.xml" Id="R12494e7bf14e4c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a5e94de34f4f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60ce5e8c442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3b1115d6541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b18a5095543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fc3181e864c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190e7783c46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7716b9a6e4a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HÅKAR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HÅKAR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2 018 869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2 024 192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989 244 485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HÅKAR AS</a:t>
            </a:r>
          </a:p>
        </p:txBody>
      </p:sp>
    </p:spTree>
  </p:cSld>
  <p:clrMapOvr>
    <a:masterClrMapping xmlns:a="http://schemas.openxmlformats.org/drawingml/2006/main"/>
  </p:clrMapOvr>
</p:sld>
</file>