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9c2f6eaac5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efc730e40a429e"/>
  </p:sldMasterIdLst>
  <p:sldIdLst>
    <p:sldId xmlns:r="http://schemas.openxmlformats.org/officeDocument/2006/relationships" id="256" r:id="R8f1c2148bfc347ef"/>
    <p:sldId xmlns:r="http://schemas.openxmlformats.org/officeDocument/2006/relationships" id="257" r:id="R2524329281b24be2"/>
    <p:sldId xmlns:r="http://schemas.openxmlformats.org/officeDocument/2006/relationships" id="258" r:id="R75c17a0ddac54428"/>
    <p:sldId xmlns:r="http://schemas.openxmlformats.org/officeDocument/2006/relationships" id="259" r:id="R04b63fa3d13a4f55"/>
    <p:sldId xmlns:r="http://schemas.openxmlformats.org/officeDocument/2006/relationships" id="260" r:id="R084b1215ff2c463d"/>
    <p:sldId xmlns:r="http://schemas.openxmlformats.org/officeDocument/2006/relationships" id="261" r:id="R319f075621214823"/>
    <p:sldId xmlns:r="http://schemas.openxmlformats.org/officeDocument/2006/relationships" id="262" r:id="R5574009ea15e48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fc730e40a429e" /><Relationship Type="http://schemas.openxmlformats.org/officeDocument/2006/relationships/slide" Target="/ppt/slides/slide1.xml" Id="R8f1c2148bfc347ef" /><Relationship Type="http://schemas.openxmlformats.org/officeDocument/2006/relationships/slide" Target="/ppt/slides/slide2.xml" Id="R2524329281b24be2" /><Relationship Type="http://schemas.openxmlformats.org/officeDocument/2006/relationships/slide" Target="/ppt/slides/slide3.xml" Id="R75c17a0ddac54428" /><Relationship Type="http://schemas.openxmlformats.org/officeDocument/2006/relationships/slide" Target="/ppt/slides/slide4.xml" Id="R04b63fa3d13a4f55" /><Relationship Type="http://schemas.openxmlformats.org/officeDocument/2006/relationships/slide" Target="/ppt/slides/slide5.xml" Id="R084b1215ff2c463d" /><Relationship Type="http://schemas.openxmlformats.org/officeDocument/2006/relationships/slide" Target="/ppt/slides/slide6.xml" Id="R319f075621214823" /><Relationship Type="http://schemas.openxmlformats.org/officeDocument/2006/relationships/slide" Target="/ppt/slides/slide7.xml" Id="R5574009ea15e48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d1fc69ae848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63ef71c49427b" /><Relationship Type="http://schemas.openxmlformats.org/officeDocument/2006/relationships/theme" Target="/ppt/slideMasters/theme/theme1.xml" Id="Rc8d359a35ff54f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963ef71c4942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9b28345594a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7b5c8692b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c493081814d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d3388bbf840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c7e4a842647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7a492f6da45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0b08d88fe44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3 646 089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6 255 147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EDNA MOXNES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Heggdalsringen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edna.moxnes@ramox.se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989 244 434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TEMO HOLDING AS</a:t>
            </a:r>
          </a:p>
        </p:txBody>
      </p:sp>
    </p:spTree>
  </p:cSld>
  <p:clrMapOvr>
    <a:masterClrMapping xmlns:a="http://schemas.openxmlformats.org/drawingml/2006/main"/>
  </p:clrMapOvr>
</p:sld>
</file>