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4f31b41f254c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ffcd4be21f4533"/>
  </p:sldMasterIdLst>
  <p:sldIdLst>
    <p:sldId xmlns:r="http://schemas.openxmlformats.org/officeDocument/2006/relationships" id="256" r:id="Race6c2b12fa64e68"/>
    <p:sldId xmlns:r="http://schemas.openxmlformats.org/officeDocument/2006/relationships" id="257" r:id="Re5c25ba442f2436a"/>
    <p:sldId xmlns:r="http://schemas.openxmlformats.org/officeDocument/2006/relationships" id="258" r:id="R514504cd7571475a"/>
    <p:sldId xmlns:r="http://schemas.openxmlformats.org/officeDocument/2006/relationships" id="259" r:id="R8e7915362cfd4fde"/>
    <p:sldId xmlns:r="http://schemas.openxmlformats.org/officeDocument/2006/relationships" id="260" r:id="Reb4d67628a8a421a"/>
    <p:sldId xmlns:r="http://schemas.openxmlformats.org/officeDocument/2006/relationships" id="261" r:id="R608c19afe28a4919"/>
    <p:sldId xmlns:r="http://schemas.openxmlformats.org/officeDocument/2006/relationships" id="262" r:id="R94ad105ded364e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ffcd4be21f4533" /><Relationship Type="http://schemas.openxmlformats.org/officeDocument/2006/relationships/slide" Target="/ppt/slides/slide1.xml" Id="Race6c2b12fa64e68" /><Relationship Type="http://schemas.openxmlformats.org/officeDocument/2006/relationships/slide" Target="/ppt/slides/slide2.xml" Id="Re5c25ba442f2436a" /><Relationship Type="http://schemas.openxmlformats.org/officeDocument/2006/relationships/slide" Target="/ppt/slides/slide3.xml" Id="R514504cd7571475a" /><Relationship Type="http://schemas.openxmlformats.org/officeDocument/2006/relationships/slide" Target="/ppt/slides/slide4.xml" Id="R8e7915362cfd4fde" /><Relationship Type="http://schemas.openxmlformats.org/officeDocument/2006/relationships/slide" Target="/ppt/slides/slide5.xml" Id="Reb4d67628a8a421a" /><Relationship Type="http://schemas.openxmlformats.org/officeDocument/2006/relationships/slide" Target="/ppt/slides/slide6.xml" Id="R608c19afe28a4919" /><Relationship Type="http://schemas.openxmlformats.org/officeDocument/2006/relationships/slide" Target="/ppt/slides/slide7.xml" Id="R94ad105ded364e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7d617dd3764f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b7137b70c4ceb" /><Relationship Type="http://schemas.openxmlformats.org/officeDocument/2006/relationships/theme" Target="/ppt/slideMasters/theme/theme1.xml" Id="Racc7af4cfbc247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8b7137b70c4c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523b6382a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3cba9622d48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bbb3dd19e43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fe676f42048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2d7eb6d7946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bd26d0a6749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dba29b1e240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LAKRIS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LAKRIS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8 352 320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16 018 917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32 178 917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VAKSVIK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Vaksvik, Kjøita 22C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989 244 124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LAKRIS INVEST AS</a:t>
            </a:r>
          </a:p>
        </p:txBody>
      </p:sp>
    </p:spTree>
  </p:cSld>
  <p:clrMapOvr>
    <a:masterClrMapping xmlns:a="http://schemas.openxmlformats.org/drawingml/2006/main"/>
  </p:clrMapOvr>
</p:sld>
</file>