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869a390fa342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bab11b16f14fd1"/>
  </p:sldMasterIdLst>
  <p:sldIdLst>
    <p:sldId xmlns:r="http://schemas.openxmlformats.org/officeDocument/2006/relationships" id="256" r:id="Rfb0302712dc2428a"/>
    <p:sldId xmlns:r="http://schemas.openxmlformats.org/officeDocument/2006/relationships" id="257" r:id="R88c0ccbf4fb84a04"/>
    <p:sldId xmlns:r="http://schemas.openxmlformats.org/officeDocument/2006/relationships" id="258" r:id="Raea4b58d03fe4a21"/>
    <p:sldId xmlns:r="http://schemas.openxmlformats.org/officeDocument/2006/relationships" id="259" r:id="Rf95dbacb8dbe4c4b"/>
    <p:sldId xmlns:r="http://schemas.openxmlformats.org/officeDocument/2006/relationships" id="260" r:id="Rc67ce03c384d4ff2"/>
    <p:sldId xmlns:r="http://schemas.openxmlformats.org/officeDocument/2006/relationships" id="261" r:id="R2c060fe916a44f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bab11b16f14fd1" /><Relationship Type="http://schemas.openxmlformats.org/officeDocument/2006/relationships/slide" Target="/ppt/slides/slide1.xml" Id="Rfb0302712dc2428a" /><Relationship Type="http://schemas.openxmlformats.org/officeDocument/2006/relationships/slide" Target="/ppt/slides/slide2.xml" Id="R88c0ccbf4fb84a04" /><Relationship Type="http://schemas.openxmlformats.org/officeDocument/2006/relationships/slide" Target="/ppt/slides/slide3.xml" Id="Raea4b58d03fe4a21" /><Relationship Type="http://schemas.openxmlformats.org/officeDocument/2006/relationships/slide" Target="/ppt/slides/slide4.xml" Id="Rf95dbacb8dbe4c4b" /><Relationship Type="http://schemas.openxmlformats.org/officeDocument/2006/relationships/slide" Target="/ppt/slides/slide5.xml" Id="Rc67ce03c384d4ff2" /><Relationship Type="http://schemas.openxmlformats.org/officeDocument/2006/relationships/slide" Target="/ppt/slides/slide6.xml" Id="R2c060fe916a44f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c3fea44a5342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cf1c5ad1a4889" /><Relationship Type="http://schemas.openxmlformats.org/officeDocument/2006/relationships/theme" Target="/ppt/slideMasters/theme/theme1.xml" Id="R39ed6146d8d543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5cf1c5ad1a48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5a97eeaa449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4a97a9ad34e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fa1ad917d46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76329e02041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5570e010c46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3df9bf07c4f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STIKSRUD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STIKSRUD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STIKSRUD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STIKSRUD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STIKSRUD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STIKSRUD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2 296 455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2 201 145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2 197 311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3 105 869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5 881 923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STIKSRUD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989 243 349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STIKSRUD HOLDING AS</a:t>
            </a:r>
          </a:p>
        </p:txBody>
      </p:sp>
    </p:spTree>
  </p:cSld>
  <p:clrMapOvr>
    <a:masterClrMapping xmlns:a="http://schemas.openxmlformats.org/drawingml/2006/main"/>
  </p:clrMapOvr>
</p:sld>
</file>