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238c7454b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d2a7e0f3e14875"/>
  </p:sldMasterIdLst>
  <p:sldIdLst>
    <p:sldId xmlns:r="http://schemas.openxmlformats.org/officeDocument/2006/relationships" id="256" r:id="R48c106210afb4219"/>
    <p:sldId xmlns:r="http://schemas.openxmlformats.org/officeDocument/2006/relationships" id="257" r:id="R220bf35d2dfd477c"/>
    <p:sldId xmlns:r="http://schemas.openxmlformats.org/officeDocument/2006/relationships" id="258" r:id="R420945c337ac429a"/>
    <p:sldId xmlns:r="http://schemas.openxmlformats.org/officeDocument/2006/relationships" id="259" r:id="R44db82b6657c4ee1"/>
    <p:sldId xmlns:r="http://schemas.openxmlformats.org/officeDocument/2006/relationships" id="260" r:id="R2e1955899dd54eb2"/>
    <p:sldId xmlns:r="http://schemas.openxmlformats.org/officeDocument/2006/relationships" id="261" r:id="R1f1985f904e04b21"/>
    <p:sldId xmlns:r="http://schemas.openxmlformats.org/officeDocument/2006/relationships" id="262" r:id="R32158986f6cf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2a7e0f3e14875" /><Relationship Type="http://schemas.openxmlformats.org/officeDocument/2006/relationships/slide" Target="/ppt/slides/slide1.xml" Id="R48c106210afb4219" /><Relationship Type="http://schemas.openxmlformats.org/officeDocument/2006/relationships/slide" Target="/ppt/slides/slide2.xml" Id="R220bf35d2dfd477c" /><Relationship Type="http://schemas.openxmlformats.org/officeDocument/2006/relationships/slide" Target="/ppt/slides/slide3.xml" Id="R420945c337ac429a" /><Relationship Type="http://schemas.openxmlformats.org/officeDocument/2006/relationships/slide" Target="/ppt/slides/slide4.xml" Id="R44db82b6657c4ee1" /><Relationship Type="http://schemas.openxmlformats.org/officeDocument/2006/relationships/slide" Target="/ppt/slides/slide5.xml" Id="R2e1955899dd54eb2" /><Relationship Type="http://schemas.openxmlformats.org/officeDocument/2006/relationships/slide" Target="/ppt/slides/slide6.xml" Id="R1f1985f904e04b21" /><Relationship Type="http://schemas.openxmlformats.org/officeDocument/2006/relationships/slide" Target="/ppt/slides/slide7.xml" Id="R32158986f6cf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ecb7ae4c3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de73ee494d0a" /><Relationship Type="http://schemas.openxmlformats.org/officeDocument/2006/relationships/theme" Target="/ppt/slideMasters/theme/theme1.xml" Id="R129e868f327844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cde73ee49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f13a85e6c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cd149ab5a4f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16c60b540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bbd5d25fe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313fa5486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77cacaca47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86dfd5141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SVANEN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APELAND BJØRN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Rundhaug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SVANEN HOLDING AS</a:t>
            </a:r>
          </a:p>
        </p:txBody>
      </p:sp>
    </p:spTree>
  </p:cSld>
  <p:clrMapOvr>
    <a:masterClrMapping xmlns:a="http://schemas.openxmlformats.org/drawingml/2006/main"/>
  </p:clrMapOvr>
</p:sld>
</file>