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f9358810148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a92963a92f4d50"/>
  </p:sldMasterIdLst>
  <p:sldIdLst>
    <p:sldId xmlns:r="http://schemas.openxmlformats.org/officeDocument/2006/relationships" id="256" r:id="R4786cb3a23b4488d"/>
    <p:sldId xmlns:r="http://schemas.openxmlformats.org/officeDocument/2006/relationships" id="257" r:id="R631d057b3a8e4419"/>
    <p:sldId xmlns:r="http://schemas.openxmlformats.org/officeDocument/2006/relationships" id="258" r:id="Rce52331d66694258"/>
    <p:sldId xmlns:r="http://schemas.openxmlformats.org/officeDocument/2006/relationships" id="259" r:id="R978ddb2a5cc146b4"/>
    <p:sldId xmlns:r="http://schemas.openxmlformats.org/officeDocument/2006/relationships" id="260" r:id="Rf7e87d032ba34f98"/>
    <p:sldId xmlns:r="http://schemas.openxmlformats.org/officeDocument/2006/relationships" id="261" r:id="Ree69e0b75cf94f96"/>
    <p:sldId xmlns:r="http://schemas.openxmlformats.org/officeDocument/2006/relationships" id="262" r:id="R23c67a32eb74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92963a92f4d50" /><Relationship Type="http://schemas.openxmlformats.org/officeDocument/2006/relationships/slide" Target="/ppt/slides/slide1.xml" Id="R4786cb3a23b4488d" /><Relationship Type="http://schemas.openxmlformats.org/officeDocument/2006/relationships/slide" Target="/ppt/slides/slide2.xml" Id="R631d057b3a8e4419" /><Relationship Type="http://schemas.openxmlformats.org/officeDocument/2006/relationships/slide" Target="/ppt/slides/slide3.xml" Id="Rce52331d66694258" /><Relationship Type="http://schemas.openxmlformats.org/officeDocument/2006/relationships/slide" Target="/ppt/slides/slide4.xml" Id="R978ddb2a5cc146b4" /><Relationship Type="http://schemas.openxmlformats.org/officeDocument/2006/relationships/slide" Target="/ppt/slides/slide5.xml" Id="Rf7e87d032ba34f98" /><Relationship Type="http://schemas.openxmlformats.org/officeDocument/2006/relationships/slide" Target="/ppt/slides/slide6.xml" Id="Ree69e0b75cf94f96" /><Relationship Type="http://schemas.openxmlformats.org/officeDocument/2006/relationships/slide" Target="/ppt/slides/slide7.xml" Id="R23c67a32eb74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e0eaed9f0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509a4a3fb4231" /><Relationship Type="http://schemas.openxmlformats.org/officeDocument/2006/relationships/theme" Target="/ppt/slideMasters/theme/theme1.xml" Id="R8e7b5333480740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509a4a3fb42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d7424cad7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70c681a84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1043ba701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0d6558c9a40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4e62f7bb3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7c1dd0c03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1e1913589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HEJO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1 884 616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HEDEGAARD-LARSEN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