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e953edcea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a461aaf2c4259"/>
  </p:sldMasterIdLst>
  <p:sldIdLst>
    <p:sldId xmlns:r="http://schemas.openxmlformats.org/officeDocument/2006/relationships" id="256" r:id="R33873b9a67ae48d3"/>
    <p:sldId xmlns:r="http://schemas.openxmlformats.org/officeDocument/2006/relationships" id="257" r:id="R802fe7414342443f"/>
    <p:sldId xmlns:r="http://schemas.openxmlformats.org/officeDocument/2006/relationships" id="258" r:id="Rd7ef045d027c4a3f"/>
    <p:sldId xmlns:r="http://schemas.openxmlformats.org/officeDocument/2006/relationships" id="259" r:id="Rd18339a9d280484c"/>
    <p:sldId xmlns:r="http://schemas.openxmlformats.org/officeDocument/2006/relationships" id="260" r:id="R6d6065937197446e"/>
    <p:sldId xmlns:r="http://schemas.openxmlformats.org/officeDocument/2006/relationships" id="261" r:id="Rd931915532954948"/>
    <p:sldId xmlns:r="http://schemas.openxmlformats.org/officeDocument/2006/relationships" id="262" r:id="R51383d6899df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a461aaf2c4259" /><Relationship Type="http://schemas.openxmlformats.org/officeDocument/2006/relationships/slide" Target="/ppt/slides/slide1.xml" Id="R33873b9a67ae48d3" /><Relationship Type="http://schemas.openxmlformats.org/officeDocument/2006/relationships/slide" Target="/ppt/slides/slide2.xml" Id="R802fe7414342443f" /><Relationship Type="http://schemas.openxmlformats.org/officeDocument/2006/relationships/slide" Target="/ppt/slides/slide3.xml" Id="Rd7ef045d027c4a3f" /><Relationship Type="http://schemas.openxmlformats.org/officeDocument/2006/relationships/slide" Target="/ppt/slides/slide4.xml" Id="Rd18339a9d280484c" /><Relationship Type="http://schemas.openxmlformats.org/officeDocument/2006/relationships/slide" Target="/ppt/slides/slide5.xml" Id="R6d6065937197446e" /><Relationship Type="http://schemas.openxmlformats.org/officeDocument/2006/relationships/slide" Target="/ppt/slides/slide6.xml" Id="Rd931915532954948" /><Relationship Type="http://schemas.openxmlformats.org/officeDocument/2006/relationships/slide" Target="/ppt/slides/slide7.xml" Id="R51383d6899df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0271dc800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30dd1e804b10" /><Relationship Type="http://schemas.openxmlformats.org/officeDocument/2006/relationships/theme" Target="/ppt/slideMasters/theme/theme1.xml" Id="Rba6b6a32994c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630dd1e80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d2286d9c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58d6121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41c093c5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452d3945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1daa1f82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c7b286fb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7ee4f90c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LEIF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