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2dc28b8ae74f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33a20f9d98461a"/>
  </p:sldMasterIdLst>
  <p:sldIdLst>
    <p:sldId xmlns:r="http://schemas.openxmlformats.org/officeDocument/2006/relationships" id="256" r:id="R5a1973835716428c"/>
    <p:sldId xmlns:r="http://schemas.openxmlformats.org/officeDocument/2006/relationships" id="257" r:id="Rbdc058605c6646d5"/>
    <p:sldId xmlns:r="http://schemas.openxmlformats.org/officeDocument/2006/relationships" id="258" r:id="Rdfb2bd1538454f33"/>
    <p:sldId xmlns:r="http://schemas.openxmlformats.org/officeDocument/2006/relationships" id="259" r:id="R832f2afb85834d32"/>
    <p:sldId xmlns:r="http://schemas.openxmlformats.org/officeDocument/2006/relationships" id="260" r:id="R5a17a79678494ed4"/>
    <p:sldId xmlns:r="http://schemas.openxmlformats.org/officeDocument/2006/relationships" id="261" r:id="Rbaa74d7b1e2646dd"/>
    <p:sldId xmlns:r="http://schemas.openxmlformats.org/officeDocument/2006/relationships" id="262" r:id="R91fbe95a583746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33a20f9d98461a" /><Relationship Type="http://schemas.openxmlformats.org/officeDocument/2006/relationships/slide" Target="/ppt/slides/slide1.xml" Id="R5a1973835716428c" /><Relationship Type="http://schemas.openxmlformats.org/officeDocument/2006/relationships/slide" Target="/ppt/slides/slide2.xml" Id="Rbdc058605c6646d5" /><Relationship Type="http://schemas.openxmlformats.org/officeDocument/2006/relationships/slide" Target="/ppt/slides/slide3.xml" Id="Rdfb2bd1538454f33" /><Relationship Type="http://schemas.openxmlformats.org/officeDocument/2006/relationships/slide" Target="/ppt/slides/slide4.xml" Id="R832f2afb85834d32" /><Relationship Type="http://schemas.openxmlformats.org/officeDocument/2006/relationships/slide" Target="/ppt/slides/slide5.xml" Id="R5a17a79678494ed4" /><Relationship Type="http://schemas.openxmlformats.org/officeDocument/2006/relationships/slide" Target="/ppt/slides/slide6.xml" Id="Rbaa74d7b1e2646dd" /><Relationship Type="http://schemas.openxmlformats.org/officeDocument/2006/relationships/slide" Target="/ppt/slides/slide7.xml" Id="R91fbe95a583746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0c4d29c76346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c2d840b5e4d12" /><Relationship Type="http://schemas.openxmlformats.org/officeDocument/2006/relationships/theme" Target="/ppt/slideMasters/theme/theme1.xml" Id="R288b748e021a42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7c2d840b5e4d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e19f4cac241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ff69efff145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4885a769449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6b0a2a38e44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d736ae6f740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2f60574484e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63c3c73c743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GORDITO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GORDITO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GORDITO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GORDITO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GORDITO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GORDITO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255 641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5 588 175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7 002 977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GORDITO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MORRIS ALEXANDRA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TANDBERG HARALD ENGEBRET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GORDITO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Lyder Sagens 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60 22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989 241 990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GORDITO AS</a:t>
            </a:r>
          </a:p>
        </p:txBody>
      </p:sp>
    </p:spTree>
  </p:cSld>
  <p:clrMapOvr>
    <a:masterClrMapping xmlns:a="http://schemas.openxmlformats.org/drawingml/2006/main"/>
  </p:clrMapOvr>
</p:sld>
</file>