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77e4f3c9c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02fb84ad5f4170"/>
  </p:sldMasterIdLst>
  <p:sldIdLst>
    <p:sldId xmlns:r="http://schemas.openxmlformats.org/officeDocument/2006/relationships" id="256" r:id="R0ebadd09435f48e5"/>
    <p:sldId xmlns:r="http://schemas.openxmlformats.org/officeDocument/2006/relationships" id="257" r:id="R7c60b4679e5e401a"/>
    <p:sldId xmlns:r="http://schemas.openxmlformats.org/officeDocument/2006/relationships" id="258" r:id="Ra8efd8471a534fe2"/>
    <p:sldId xmlns:r="http://schemas.openxmlformats.org/officeDocument/2006/relationships" id="259" r:id="Rb161bfddbd5e4007"/>
    <p:sldId xmlns:r="http://schemas.openxmlformats.org/officeDocument/2006/relationships" id="260" r:id="R3fc1b8bf1b63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2fb84ad5f4170" /><Relationship Type="http://schemas.openxmlformats.org/officeDocument/2006/relationships/slide" Target="/ppt/slides/slide1.xml" Id="R0ebadd09435f48e5" /><Relationship Type="http://schemas.openxmlformats.org/officeDocument/2006/relationships/slide" Target="/ppt/slides/slide2.xml" Id="R7c60b4679e5e401a" /><Relationship Type="http://schemas.openxmlformats.org/officeDocument/2006/relationships/slide" Target="/ppt/slides/slide3.xml" Id="Ra8efd8471a534fe2" /><Relationship Type="http://schemas.openxmlformats.org/officeDocument/2006/relationships/slide" Target="/ppt/slides/slide4.xml" Id="Rb161bfddbd5e4007" /><Relationship Type="http://schemas.openxmlformats.org/officeDocument/2006/relationships/slide" Target="/ppt/slides/slide5.xml" Id="R3fc1b8bf1b63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4439bc18f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6f5342d934156" /><Relationship Type="http://schemas.openxmlformats.org/officeDocument/2006/relationships/theme" Target="/ppt/slideMasters/theme/theme1.xml" Id="R923f5ca6c359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6f5342d93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75912ecf4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3b7d5761d4c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f98538bcb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9b381e78f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8eecfd8ca48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HAMNEGATA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HAMNEGATA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HAMNEGATA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HAMNEGATA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HAMNEGATA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HAMNEGATA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989 241 575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HAMNEGATA HOLDING AS</a:t>
            </a:r>
          </a:p>
        </p:txBody>
      </p:sp>
    </p:spTree>
  </p:cSld>
  <p:clrMapOvr>
    <a:masterClrMapping xmlns:a="http://schemas.openxmlformats.org/drawingml/2006/main"/>
  </p:clrMapOvr>
</p:sld>
</file>