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303f21f4b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0ea4b21f914156"/>
  </p:sldMasterIdLst>
  <p:sldIdLst>
    <p:sldId xmlns:r="http://schemas.openxmlformats.org/officeDocument/2006/relationships" id="256" r:id="R92b1d6c9c09b4dd6"/>
    <p:sldId xmlns:r="http://schemas.openxmlformats.org/officeDocument/2006/relationships" id="257" r:id="R7c9a3756fd144b41"/>
    <p:sldId xmlns:r="http://schemas.openxmlformats.org/officeDocument/2006/relationships" id="258" r:id="Rf37a09b2f1c04695"/>
    <p:sldId xmlns:r="http://schemas.openxmlformats.org/officeDocument/2006/relationships" id="259" r:id="Rd883655dec3e4062"/>
    <p:sldId xmlns:r="http://schemas.openxmlformats.org/officeDocument/2006/relationships" id="260" r:id="Rd3e17aeab97a46ec"/>
    <p:sldId xmlns:r="http://schemas.openxmlformats.org/officeDocument/2006/relationships" id="261" r:id="Rba3caacdac0d4ede"/>
    <p:sldId xmlns:r="http://schemas.openxmlformats.org/officeDocument/2006/relationships" id="262" r:id="R3567fde963ff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ea4b21f914156" /><Relationship Type="http://schemas.openxmlformats.org/officeDocument/2006/relationships/slide" Target="/ppt/slides/slide1.xml" Id="R92b1d6c9c09b4dd6" /><Relationship Type="http://schemas.openxmlformats.org/officeDocument/2006/relationships/slide" Target="/ppt/slides/slide2.xml" Id="R7c9a3756fd144b41" /><Relationship Type="http://schemas.openxmlformats.org/officeDocument/2006/relationships/slide" Target="/ppt/slides/slide3.xml" Id="Rf37a09b2f1c04695" /><Relationship Type="http://schemas.openxmlformats.org/officeDocument/2006/relationships/slide" Target="/ppt/slides/slide4.xml" Id="Rd883655dec3e4062" /><Relationship Type="http://schemas.openxmlformats.org/officeDocument/2006/relationships/slide" Target="/ppt/slides/slide5.xml" Id="Rd3e17aeab97a46ec" /><Relationship Type="http://schemas.openxmlformats.org/officeDocument/2006/relationships/slide" Target="/ppt/slides/slide6.xml" Id="Rba3caacdac0d4ede" /><Relationship Type="http://schemas.openxmlformats.org/officeDocument/2006/relationships/slide" Target="/ppt/slides/slide7.xml" Id="R3567fde963ff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0c7c108db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dc82bdbc45bd" /><Relationship Type="http://schemas.openxmlformats.org/officeDocument/2006/relationships/theme" Target="/ppt/slideMasters/theme/theme1.xml" Id="R96cc3846bd4a43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8dc82bdbc45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636ea6695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6e39f5aab42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88715af9a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2d42c6a0e41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8e519983e4e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0ab1281af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ebbc9ed4942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VEIBY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4 381 460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59 583 393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59 629 731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PEER VEIBY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VEIBY INVEST AS</a:t>
            </a:r>
          </a:p>
        </p:txBody>
      </p:sp>
    </p:spTree>
  </p:cSld>
  <p:clrMapOvr>
    <a:masterClrMapping xmlns:a="http://schemas.openxmlformats.org/drawingml/2006/main"/>
  </p:clrMapOvr>
</p:sld>
</file>