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ca8246fc5f4a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7bc89817b84107"/>
  </p:sldMasterIdLst>
  <p:sldIdLst>
    <p:sldId xmlns:r="http://schemas.openxmlformats.org/officeDocument/2006/relationships" id="256" r:id="R90752aec7aa94e85"/>
    <p:sldId xmlns:r="http://schemas.openxmlformats.org/officeDocument/2006/relationships" id="257" r:id="Re9990b8237654f90"/>
    <p:sldId xmlns:r="http://schemas.openxmlformats.org/officeDocument/2006/relationships" id="258" r:id="R15078ca595a242d7"/>
    <p:sldId xmlns:r="http://schemas.openxmlformats.org/officeDocument/2006/relationships" id="259" r:id="Re7ccbc0f0f3d4b32"/>
    <p:sldId xmlns:r="http://schemas.openxmlformats.org/officeDocument/2006/relationships" id="260" r:id="R291a15be86e34842"/>
    <p:sldId xmlns:r="http://schemas.openxmlformats.org/officeDocument/2006/relationships" id="261" r:id="R7e827b1817ab4a26"/>
    <p:sldId xmlns:r="http://schemas.openxmlformats.org/officeDocument/2006/relationships" id="262" r:id="R202d97ae906b4b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7bc89817b84107" /><Relationship Type="http://schemas.openxmlformats.org/officeDocument/2006/relationships/slide" Target="/ppt/slides/slide1.xml" Id="R90752aec7aa94e85" /><Relationship Type="http://schemas.openxmlformats.org/officeDocument/2006/relationships/slide" Target="/ppt/slides/slide2.xml" Id="Re9990b8237654f90" /><Relationship Type="http://schemas.openxmlformats.org/officeDocument/2006/relationships/slide" Target="/ppt/slides/slide3.xml" Id="R15078ca595a242d7" /><Relationship Type="http://schemas.openxmlformats.org/officeDocument/2006/relationships/slide" Target="/ppt/slides/slide4.xml" Id="Re7ccbc0f0f3d4b32" /><Relationship Type="http://schemas.openxmlformats.org/officeDocument/2006/relationships/slide" Target="/ppt/slides/slide5.xml" Id="R291a15be86e34842" /><Relationship Type="http://schemas.openxmlformats.org/officeDocument/2006/relationships/slide" Target="/ppt/slides/slide6.xml" Id="R7e827b1817ab4a26" /><Relationship Type="http://schemas.openxmlformats.org/officeDocument/2006/relationships/slide" Target="/ppt/slides/slide7.xml" Id="R202d97ae906b4b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9928e0d26c4c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7968067184ac1" /><Relationship Type="http://schemas.openxmlformats.org/officeDocument/2006/relationships/theme" Target="/ppt/slideMasters/theme/theme1.xml" Id="R81ca163ad4884d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e7968067184a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dec3af12641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f2a2b60ad46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fa3614b574e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325bc0a15d43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0a0aadd7641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d7ddfe3594d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7af78b8f543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LIEGATA 6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LIEGATA 6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LIEGATA 6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LIEGATA 6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LIEGATA 6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LIEGATA 6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3 388 464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2 279 090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1 902 539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724 566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5 965 282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LIEGATA 6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BLICHFELDT IVAN CHARLES  –  88,0 %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BLICHFELDT IVAN CHARLES  –  12,0 %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LIEGATA 6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Liegata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3717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ivan@creation.no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989 240 986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LIEGATA 6 AS</a:t>
            </a:r>
          </a:p>
        </p:txBody>
      </p:sp>
    </p:spTree>
  </p:cSld>
  <p:clrMapOvr>
    <a:masterClrMapping xmlns:a="http://schemas.openxmlformats.org/drawingml/2006/main"/>
  </p:clrMapOvr>
</p:sld>
</file>