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7834179bb848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3c11ef9eec4a11"/>
  </p:sldMasterIdLst>
  <p:sldIdLst>
    <p:sldId xmlns:r="http://schemas.openxmlformats.org/officeDocument/2006/relationships" id="256" r:id="R498a3d8802d34f11"/>
    <p:sldId xmlns:r="http://schemas.openxmlformats.org/officeDocument/2006/relationships" id="257" r:id="Rfda75c3970cd4631"/>
    <p:sldId xmlns:r="http://schemas.openxmlformats.org/officeDocument/2006/relationships" id="258" r:id="R161420ad14a94d4e"/>
    <p:sldId xmlns:r="http://schemas.openxmlformats.org/officeDocument/2006/relationships" id="259" r:id="Rcd43b22b9e9e432d"/>
    <p:sldId xmlns:r="http://schemas.openxmlformats.org/officeDocument/2006/relationships" id="260" r:id="Rf3f59c66a7834a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3c11ef9eec4a11" /><Relationship Type="http://schemas.openxmlformats.org/officeDocument/2006/relationships/slide" Target="/ppt/slides/slide1.xml" Id="R498a3d8802d34f11" /><Relationship Type="http://schemas.openxmlformats.org/officeDocument/2006/relationships/slide" Target="/ppt/slides/slide2.xml" Id="Rfda75c3970cd4631" /><Relationship Type="http://schemas.openxmlformats.org/officeDocument/2006/relationships/slide" Target="/ppt/slides/slide3.xml" Id="R161420ad14a94d4e" /><Relationship Type="http://schemas.openxmlformats.org/officeDocument/2006/relationships/slide" Target="/ppt/slides/slide4.xml" Id="Rcd43b22b9e9e432d" /><Relationship Type="http://schemas.openxmlformats.org/officeDocument/2006/relationships/slide" Target="/ppt/slides/slide5.xml" Id="Rf3f59c66a7834a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0864955ae343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89e8532fc7484b" /><Relationship Type="http://schemas.openxmlformats.org/officeDocument/2006/relationships/theme" Target="/ppt/slideMasters/theme/theme1.xml" Id="Reaaa0321b34e43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89e8532fc748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b064d6da140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23d6e77884a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44e312ab0f48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7408f51214a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cadf4059b45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HUSEBØ TORGET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HUSEBØ 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HUSEBØ TORGET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HUSEBØ 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HUSEBØ 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HUSEBØ 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989 240 722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HUSEBØ TORGET AS</a:t>
            </a:r>
          </a:p>
        </p:txBody>
      </p:sp>
    </p:spTree>
  </p:cSld>
  <p:clrMapOvr>
    <a:masterClrMapping xmlns:a="http://schemas.openxmlformats.org/drawingml/2006/main"/>
  </p:clrMapOvr>
</p:sld>
</file>