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26d804a1245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89a8f12e148a5"/>
  </p:sldMasterIdLst>
  <p:sldIdLst>
    <p:sldId xmlns:r="http://schemas.openxmlformats.org/officeDocument/2006/relationships" id="256" r:id="R4352a995a86e4ddd"/>
    <p:sldId xmlns:r="http://schemas.openxmlformats.org/officeDocument/2006/relationships" id="257" r:id="Rb9ef7af4113a4704"/>
    <p:sldId xmlns:r="http://schemas.openxmlformats.org/officeDocument/2006/relationships" id="258" r:id="Rb5e95900535f4db0"/>
    <p:sldId xmlns:r="http://schemas.openxmlformats.org/officeDocument/2006/relationships" id="259" r:id="Re27fc42cb85d4160"/>
    <p:sldId xmlns:r="http://schemas.openxmlformats.org/officeDocument/2006/relationships" id="260" r:id="Rb68cf3b498d747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89a8f12e148a5" /><Relationship Type="http://schemas.openxmlformats.org/officeDocument/2006/relationships/slide" Target="/ppt/slides/slide1.xml" Id="R4352a995a86e4ddd" /><Relationship Type="http://schemas.openxmlformats.org/officeDocument/2006/relationships/slide" Target="/ppt/slides/slide2.xml" Id="Rb9ef7af4113a4704" /><Relationship Type="http://schemas.openxmlformats.org/officeDocument/2006/relationships/slide" Target="/ppt/slides/slide3.xml" Id="Rb5e95900535f4db0" /><Relationship Type="http://schemas.openxmlformats.org/officeDocument/2006/relationships/slide" Target="/ppt/slides/slide4.xml" Id="Re27fc42cb85d4160" /><Relationship Type="http://schemas.openxmlformats.org/officeDocument/2006/relationships/slide" Target="/ppt/slides/slide5.xml" Id="Rb68cf3b498d747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3c15de130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3a934fb6c43b4" /><Relationship Type="http://schemas.openxmlformats.org/officeDocument/2006/relationships/theme" Target="/ppt/slideMasters/theme/theme1.xml" Id="R9992068f853348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3a934fb6c43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11490345542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f74bc060e47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35d8f31d748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0a8a915324f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56ec0b8d24e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AARLAND &amp; JOHNSEN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AARLAND &amp; JOHNSEN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989 240 633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AARLAND &amp; JOHNSEN EIENDOM AS</a:t>
            </a:r>
          </a:p>
        </p:txBody>
      </p:sp>
    </p:spTree>
  </p:cSld>
  <p:clrMapOvr>
    <a:masterClrMapping xmlns:a="http://schemas.openxmlformats.org/drawingml/2006/main"/>
  </p:clrMapOvr>
</p:sld>
</file>