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c55895875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6abca1073a4ac2"/>
  </p:sldMasterIdLst>
  <p:sldIdLst>
    <p:sldId xmlns:r="http://schemas.openxmlformats.org/officeDocument/2006/relationships" id="256" r:id="R8bf03b39d4534e87"/>
    <p:sldId xmlns:r="http://schemas.openxmlformats.org/officeDocument/2006/relationships" id="257" r:id="R7de40eaa1ae0403b"/>
    <p:sldId xmlns:r="http://schemas.openxmlformats.org/officeDocument/2006/relationships" id="258" r:id="R05de3b487ea141ed"/>
    <p:sldId xmlns:r="http://schemas.openxmlformats.org/officeDocument/2006/relationships" id="259" r:id="Ra9288716a99a4688"/>
    <p:sldId xmlns:r="http://schemas.openxmlformats.org/officeDocument/2006/relationships" id="260" r:id="R153e4d4059f24f48"/>
    <p:sldId xmlns:r="http://schemas.openxmlformats.org/officeDocument/2006/relationships" id="261" r:id="Raf4740b3b7c2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abca1073a4ac2" /><Relationship Type="http://schemas.openxmlformats.org/officeDocument/2006/relationships/slide" Target="/ppt/slides/slide1.xml" Id="R8bf03b39d4534e87" /><Relationship Type="http://schemas.openxmlformats.org/officeDocument/2006/relationships/slide" Target="/ppt/slides/slide2.xml" Id="R7de40eaa1ae0403b" /><Relationship Type="http://schemas.openxmlformats.org/officeDocument/2006/relationships/slide" Target="/ppt/slides/slide3.xml" Id="R05de3b487ea141ed" /><Relationship Type="http://schemas.openxmlformats.org/officeDocument/2006/relationships/slide" Target="/ppt/slides/slide4.xml" Id="Ra9288716a99a4688" /><Relationship Type="http://schemas.openxmlformats.org/officeDocument/2006/relationships/slide" Target="/ppt/slides/slide5.xml" Id="R153e4d4059f24f48" /><Relationship Type="http://schemas.openxmlformats.org/officeDocument/2006/relationships/slide" Target="/ppt/slides/slide6.xml" Id="Raf4740b3b7c2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f842b42b34c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fc50a98d446b8" /><Relationship Type="http://schemas.openxmlformats.org/officeDocument/2006/relationships/theme" Target="/ppt/slideMasters/theme/theme1.xml" Id="R24fc16c336f0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fc50a98d4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3df26cdf9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25b2a0d734b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5ef5ec10f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4eec334a8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54bdad541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c41f1d549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BORGLI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367 333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BORGLI HOLDING AS</a:t>
            </a:r>
          </a:p>
        </p:txBody>
      </p:sp>
    </p:spTree>
  </p:cSld>
  <p:clrMapOvr>
    <a:masterClrMapping xmlns:a="http://schemas.openxmlformats.org/drawingml/2006/main"/>
  </p:clrMapOvr>
</p:sld>
</file>