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4f7fcf05ee4b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f9a8b1547d4cf8"/>
  </p:sldMasterIdLst>
  <p:sldIdLst>
    <p:sldId xmlns:r="http://schemas.openxmlformats.org/officeDocument/2006/relationships" id="256" r:id="R733aef11b7b44ae4"/>
    <p:sldId xmlns:r="http://schemas.openxmlformats.org/officeDocument/2006/relationships" id="257" r:id="R09fedbe0d2e14e5a"/>
    <p:sldId xmlns:r="http://schemas.openxmlformats.org/officeDocument/2006/relationships" id="258" r:id="Rdbc7a916c9d84256"/>
    <p:sldId xmlns:r="http://schemas.openxmlformats.org/officeDocument/2006/relationships" id="259" r:id="Rac32940a20724332"/>
    <p:sldId xmlns:r="http://schemas.openxmlformats.org/officeDocument/2006/relationships" id="260" r:id="Rb4ec8841f0b44e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f9a8b1547d4cf8" /><Relationship Type="http://schemas.openxmlformats.org/officeDocument/2006/relationships/slide" Target="/ppt/slides/slide1.xml" Id="R733aef11b7b44ae4" /><Relationship Type="http://schemas.openxmlformats.org/officeDocument/2006/relationships/slide" Target="/ppt/slides/slide2.xml" Id="R09fedbe0d2e14e5a" /><Relationship Type="http://schemas.openxmlformats.org/officeDocument/2006/relationships/slide" Target="/ppt/slides/slide3.xml" Id="Rdbc7a916c9d84256" /><Relationship Type="http://schemas.openxmlformats.org/officeDocument/2006/relationships/slide" Target="/ppt/slides/slide4.xml" Id="Rac32940a20724332" /><Relationship Type="http://schemas.openxmlformats.org/officeDocument/2006/relationships/slide" Target="/ppt/slides/slide5.xml" Id="Rb4ec8841f0b44e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766a16596846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0e590448724e49" /><Relationship Type="http://schemas.openxmlformats.org/officeDocument/2006/relationships/theme" Target="/ppt/slideMasters/theme/theme1.xml" Id="R9d4ea8b4bd1f4e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0e590448724e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2f4d317e4e44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b83323c18b48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8ff65e90e244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7d103a0de43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4497b82e634b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TEKNOGRAD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TEKNOGRAD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TEKNOGRAD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TEKNOGRAD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TEKNOGRAD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TEKNOGRAD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989 240 145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TEKNOGRAD HOLDING AS</a:t>
            </a:r>
          </a:p>
        </p:txBody>
      </p:sp>
    </p:spTree>
  </p:cSld>
  <p:clrMapOvr>
    <a:masterClrMapping xmlns:a="http://schemas.openxmlformats.org/drawingml/2006/main"/>
  </p:clrMapOvr>
</p:sld>
</file>