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79c20f904c46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9d2971436e4cd2"/>
  </p:sldMasterIdLst>
  <p:sldIdLst>
    <p:sldId xmlns:r="http://schemas.openxmlformats.org/officeDocument/2006/relationships" id="256" r:id="Rca9892f2bd97455c"/>
    <p:sldId xmlns:r="http://schemas.openxmlformats.org/officeDocument/2006/relationships" id="257" r:id="Rc8fa1fb4dc554b2a"/>
    <p:sldId xmlns:r="http://schemas.openxmlformats.org/officeDocument/2006/relationships" id="258" r:id="R920304269cfe43d3"/>
    <p:sldId xmlns:r="http://schemas.openxmlformats.org/officeDocument/2006/relationships" id="259" r:id="R44e05ce6d9e94612"/>
    <p:sldId xmlns:r="http://schemas.openxmlformats.org/officeDocument/2006/relationships" id="260" r:id="Re52c710816c84bfe"/>
    <p:sldId xmlns:r="http://schemas.openxmlformats.org/officeDocument/2006/relationships" id="261" r:id="Rb960f83ca7104ee3"/>
    <p:sldId xmlns:r="http://schemas.openxmlformats.org/officeDocument/2006/relationships" id="262" r:id="R34389b096f9a48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d2971436e4cd2" /><Relationship Type="http://schemas.openxmlformats.org/officeDocument/2006/relationships/slide" Target="/ppt/slides/slide1.xml" Id="Rca9892f2bd97455c" /><Relationship Type="http://schemas.openxmlformats.org/officeDocument/2006/relationships/slide" Target="/ppt/slides/slide2.xml" Id="Rc8fa1fb4dc554b2a" /><Relationship Type="http://schemas.openxmlformats.org/officeDocument/2006/relationships/slide" Target="/ppt/slides/slide3.xml" Id="R920304269cfe43d3" /><Relationship Type="http://schemas.openxmlformats.org/officeDocument/2006/relationships/slide" Target="/ppt/slides/slide4.xml" Id="R44e05ce6d9e94612" /><Relationship Type="http://schemas.openxmlformats.org/officeDocument/2006/relationships/slide" Target="/ppt/slides/slide5.xml" Id="Re52c710816c84bfe" /><Relationship Type="http://schemas.openxmlformats.org/officeDocument/2006/relationships/slide" Target="/ppt/slides/slide6.xml" Id="Rb960f83ca7104ee3" /><Relationship Type="http://schemas.openxmlformats.org/officeDocument/2006/relationships/slide" Target="/ppt/slides/slide7.xml" Id="R34389b096f9a48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b1844aaac40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187c021814c84" /><Relationship Type="http://schemas.openxmlformats.org/officeDocument/2006/relationships/theme" Target="/ppt/slideMasters/theme/theme1.xml" Id="R278a4762b14746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7187c021814c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5c1f560e146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5bb987c5249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4c5bd266744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72f23c11646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a2f82cecc49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2c143d8e64d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7ee38cb7344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HERMANOS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HERMANOS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306 983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11 378 189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11 472 215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KARSTAD GØRIL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Hokelstegen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989 240 021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HERMANOS AS</a:t>
            </a:r>
          </a:p>
        </p:txBody>
      </p:sp>
    </p:spTree>
  </p:cSld>
  <p:clrMapOvr>
    <a:masterClrMapping xmlns:a="http://schemas.openxmlformats.org/drawingml/2006/main"/>
  </p:clrMapOvr>
</p:sld>
</file>