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4e716a6a3d47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b4d98547074c23"/>
  </p:sldMasterIdLst>
  <p:sldIdLst>
    <p:sldId xmlns:r="http://schemas.openxmlformats.org/officeDocument/2006/relationships" id="256" r:id="Rb18c8c0fb99b45d2"/>
    <p:sldId xmlns:r="http://schemas.openxmlformats.org/officeDocument/2006/relationships" id="257" r:id="R6e42a329d15343aa"/>
    <p:sldId xmlns:r="http://schemas.openxmlformats.org/officeDocument/2006/relationships" id="258" r:id="R1d0ae6759ef644bc"/>
    <p:sldId xmlns:r="http://schemas.openxmlformats.org/officeDocument/2006/relationships" id="259" r:id="R6e45cb5fddb94129"/>
    <p:sldId xmlns:r="http://schemas.openxmlformats.org/officeDocument/2006/relationships" id="260" r:id="R1da73bdb33dd47e2"/>
    <p:sldId xmlns:r="http://schemas.openxmlformats.org/officeDocument/2006/relationships" id="261" r:id="Rc77d7294e8af4220"/>
    <p:sldId xmlns:r="http://schemas.openxmlformats.org/officeDocument/2006/relationships" id="262" r:id="R03b2771ff4374e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b4d98547074c23" /><Relationship Type="http://schemas.openxmlformats.org/officeDocument/2006/relationships/slide" Target="/ppt/slides/slide1.xml" Id="Rb18c8c0fb99b45d2" /><Relationship Type="http://schemas.openxmlformats.org/officeDocument/2006/relationships/slide" Target="/ppt/slides/slide2.xml" Id="R6e42a329d15343aa" /><Relationship Type="http://schemas.openxmlformats.org/officeDocument/2006/relationships/slide" Target="/ppt/slides/slide3.xml" Id="R1d0ae6759ef644bc" /><Relationship Type="http://schemas.openxmlformats.org/officeDocument/2006/relationships/slide" Target="/ppt/slides/slide4.xml" Id="R6e45cb5fddb94129" /><Relationship Type="http://schemas.openxmlformats.org/officeDocument/2006/relationships/slide" Target="/ppt/slides/slide5.xml" Id="R1da73bdb33dd47e2" /><Relationship Type="http://schemas.openxmlformats.org/officeDocument/2006/relationships/slide" Target="/ppt/slides/slide6.xml" Id="Rc77d7294e8af4220" /><Relationship Type="http://schemas.openxmlformats.org/officeDocument/2006/relationships/slide" Target="/ppt/slides/slide7.xml" Id="R03b2771ff4374e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8e848d5a9948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358cf696f4fd7" /><Relationship Type="http://schemas.openxmlformats.org/officeDocument/2006/relationships/theme" Target="/ppt/slideMasters/theme/theme1.xml" Id="Rea717537108c48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f358cf696f4f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3ee491d514c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72512c3ed648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f876cb56248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089f9feb574d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75935ac8ad43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f4c0a480a94c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c13f41bc749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EAW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EAW HOLDING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3 297 834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6 619 691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AGER-WICK EINAR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Molandsveien 213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4846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09 38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989 239 554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