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659105ee6c42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887d64f1c44243"/>
  </p:sldMasterIdLst>
  <p:sldIdLst>
    <p:sldId xmlns:r="http://schemas.openxmlformats.org/officeDocument/2006/relationships" id="256" r:id="R352a0a473b744743"/>
    <p:sldId xmlns:r="http://schemas.openxmlformats.org/officeDocument/2006/relationships" id="257" r:id="R22eec23e81c34fd0"/>
    <p:sldId xmlns:r="http://schemas.openxmlformats.org/officeDocument/2006/relationships" id="258" r:id="Rb108109789c649fc"/>
    <p:sldId xmlns:r="http://schemas.openxmlformats.org/officeDocument/2006/relationships" id="259" r:id="Rd24c158808314a06"/>
    <p:sldId xmlns:r="http://schemas.openxmlformats.org/officeDocument/2006/relationships" id="260" r:id="R7bbd5afae7c34779"/>
    <p:sldId xmlns:r="http://schemas.openxmlformats.org/officeDocument/2006/relationships" id="261" r:id="R3497c346492b4250"/>
    <p:sldId xmlns:r="http://schemas.openxmlformats.org/officeDocument/2006/relationships" id="262" r:id="R7f9a616bc14e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87d64f1c44243" /><Relationship Type="http://schemas.openxmlformats.org/officeDocument/2006/relationships/slide" Target="/ppt/slides/slide1.xml" Id="R352a0a473b744743" /><Relationship Type="http://schemas.openxmlformats.org/officeDocument/2006/relationships/slide" Target="/ppt/slides/slide2.xml" Id="R22eec23e81c34fd0" /><Relationship Type="http://schemas.openxmlformats.org/officeDocument/2006/relationships/slide" Target="/ppt/slides/slide3.xml" Id="Rb108109789c649fc" /><Relationship Type="http://schemas.openxmlformats.org/officeDocument/2006/relationships/slide" Target="/ppt/slides/slide4.xml" Id="Rd24c158808314a06" /><Relationship Type="http://schemas.openxmlformats.org/officeDocument/2006/relationships/slide" Target="/ppt/slides/slide5.xml" Id="R7bbd5afae7c34779" /><Relationship Type="http://schemas.openxmlformats.org/officeDocument/2006/relationships/slide" Target="/ppt/slides/slide6.xml" Id="R3497c346492b4250" /><Relationship Type="http://schemas.openxmlformats.org/officeDocument/2006/relationships/slide" Target="/ppt/slides/slide7.xml" Id="R7f9a616bc14e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4330ab71c4b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68f8f99814c28" /><Relationship Type="http://schemas.openxmlformats.org/officeDocument/2006/relationships/theme" Target="/ppt/slideMasters/theme/theme1.xml" Id="Rf339dccf58694f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168f8f99814c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f8bd879c44c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d73c1626943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29a74e250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614cafe1246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16405cf294d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e963ab16545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c44df8cac4a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−642 645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1 198 723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27 771 277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28 102 722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LANNERSTEDT CURT-ARNE  –  71,4 %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 HOLDING AS  –  28,6 %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Johansens vei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82 61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 HOLDING AS</a:t>
            </a:r>
          </a:p>
        </p:txBody>
      </p:sp>
    </p:spTree>
  </p:cSld>
  <p:clrMapOvr>
    <a:masterClrMapping xmlns:a="http://schemas.openxmlformats.org/drawingml/2006/main"/>
  </p:clrMapOvr>
</p:sld>
</file>