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ec44b7b73e40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06e26050ec24848"/>
  </p:sldMasterIdLst>
  <p:sldIdLst>
    <p:sldId xmlns:r="http://schemas.openxmlformats.org/officeDocument/2006/relationships" id="256" r:id="Rf332f4f8809c4a30"/>
    <p:sldId xmlns:r="http://schemas.openxmlformats.org/officeDocument/2006/relationships" id="257" r:id="R4c17727982f04ece"/>
    <p:sldId xmlns:r="http://schemas.openxmlformats.org/officeDocument/2006/relationships" id="258" r:id="Re3aef424af5b4156"/>
    <p:sldId xmlns:r="http://schemas.openxmlformats.org/officeDocument/2006/relationships" id="259" r:id="R86fa6684451a4960"/>
    <p:sldId xmlns:r="http://schemas.openxmlformats.org/officeDocument/2006/relationships" id="260" r:id="R686eb68ee90242cf"/>
    <p:sldId xmlns:r="http://schemas.openxmlformats.org/officeDocument/2006/relationships" id="261" r:id="R5da41d6982b84c36"/>
    <p:sldId xmlns:r="http://schemas.openxmlformats.org/officeDocument/2006/relationships" id="262" r:id="R47505f09228d44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6e26050ec24848" /><Relationship Type="http://schemas.openxmlformats.org/officeDocument/2006/relationships/slide" Target="/ppt/slides/slide1.xml" Id="Rf332f4f8809c4a30" /><Relationship Type="http://schemas.openxmlformats.org/officeDocument/2006/relationships/slide" Target="/ppt/slides/slide2.xml" Id="R4c17727982f04ece" /><Relationship Type="http://schemas.openxmlformats.org/officeDocument/2006/relationships/slide" Target="/ppt/slides/slide3.xml" Id="Re3aef424af5b4156" /><Relationship Type="http://schemas.openxmlformats.org/officeDocument/2006/relationships/slide" Target="/ppt/slides/slide4.xml" Id="R86fa6684451a4960" /><Relationship Type="http://schemas.openxmlformats.org/officeDocument/2006/relationships/slide" Target="/ppt/slides/slide5.xml" Id="R686eb68ee90242cf" /><Relationship Type="http://schemas.openxmlformats.org/officeDocument/2006/relationships/slide" Target="/ppt/slides/slide6.xml" Id="R5da41d6982b84c36" /><Relationship Type="http://schemas.openxmlformats.org/officeDocument/2006/relationships/slide" Target="/ppt/slides/slide7.xml" Id="R47505f09228d44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a53d5dfdbc487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57841c79e542df" /><Relationship Type="http://schemas.openxmlformats.org/officeDocument/2006/relationships/theme" Target="/ppt/slideMasters/theme/theme1.xml" Id="Ra60ee8671f5041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57841c79e542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efa6085fe247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7eecf99e0941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1c7de026d542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b4cf3ff09042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de856dccc448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7fa687a0a54ac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f9020c3baa43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ØSTER-RIISØER INVESTERINGSCOMPAGNIE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ØSTER-RIISØER INVESTERINGSCOMPAGNIE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ØSTER-RIISØER INVESTERINGSCOMPAGNIE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ØSTER-RIISØER INVESTERINGSCOMPAGNIE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ØSTER-RIISØER INVESTERINGSCOMPAGNIE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ØSTER-RIISØER INVESTERINGSCOMPAGNIE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−64 230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1 820 636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12 898 689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21 881 593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ØSTER-RIISØER INVESTERINGSCOMPAGNIE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SLETTEN ØYVIND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ØSTER-RIISØER INVESTERINGSCOMPAGNIE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Oscars gate 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oyvind.sletten@outlook.com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989 239 015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ØSTER-RIISØER INVESTERINGSCOMPAGNIE AS</a:t>
            </a:r>
          </a:p>
        </p:txBody>
      </p:sp>
    </p:spTree>
  </p:cSld>
  <p:clrMapOvr>
    <a:masterClrMapping xmlns:a="http://schemas.openxmlformats.org/drawingml/2006/main"/>
  </p:clrMapOvr>
</p:sld>
</file>