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940fa0aefe4a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dd67b48b7f41f0"/>
  </p:sldMasterIdLst>
  <p:sldIdLst>
    <p:sldId xmlns:r="http://schemas.openxmlformats.org/officeDocument/2006/relationships" id="256" r:id="R9997afd67cd54a4d"/>
    <p:sldId xmlns:r="http://schemas.openxmlformats.org/officeDocument/2006/relationships" id="257" r:id="R6d77e175e2f2470c"/>
    <p:sldId xmlns:r="http://schemas.openxmlformats.org/officeDocument/2006/relationships" id="258" r:id="Ra56685940bd24a8e"/>
    <p:sldId xmlns:r="http://schemas.openxmlformats.org/officeDocument/2006/relationships" id="259" r:id="R290b9c817fc44beb"/>
    <p:sldId xmlns:r="http://schemas.openxmlformats.org/officeDocument/2006/relationships" id="260" r:id="Re6cb1fba57e04527"/>
    <p:sldId xmlns:r="http://schemas.openxmlformats.org/officeDocument/2006/relationships" id="261" r:id="Rb69f3c65e2df42b6"/>
    <p:sldId xmlns:r="http://schemas.openxmlformats.org/officeDocument/2006/relationships" id="262" r:id="R7870de66023341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d67b48b7f41f0" /><Relationship Type="http://schemas.openxmlformats.org/officeDocument/2006/relationships/slide" Target="/ppt/slides/slide1.xml" Id="R9997afd67cd54a4d" /><Relationship Type="http://schemas.openxmlformats.org/officeDocument/2006/relationships/slide" Target="/ppt/slides/slide2.xml" Id="R6d77e175e2f2470c" /><Relationship Type="http://schemas.openxmlformats.org/officeDocument/2006/relationships/slide" Target="/ppt/slides/slide3.xml" Id="Ra56685940bd24a8e" /><Relationship Type="http://schemas.openxmlformats.org/officeDocument/2006/relationships/slide" Target="/ppt/slides/slide4.xml" Id="R290b9c817fc44beb" /><Relationship Type="http://schemas.openxmlformats.org/officeDocument/2006/relationships/slide" Target="/ppt/slides/slide5.xml" Id="Re6cb1fba57e04527" /><Relationship Type="http://schemas.openxmlformats.org/officeDocument/2006/relationships/slide" Target="/ppt/slides/slide6.xml" Id="Rb69f3c65e2df42b6" /><Relationship Type="http://schemas.openxmlformats.org/officeDocument/2006/relationships/slide" Target="/ppt/slides/slide7.xml" Id="R7870de66023341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d74b253ba49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cac4cdd744b4b" /><Relationship Type="http://schemas.openxmlformats.org/officeDocument/2006/relationships/theme" Target="/ppt/slideMasters/theme/theme1.xml" Id="Rfd9a031ce15448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6cac4cdd744b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f28dfeaa64c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db0dfc74941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b223fce4a47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45a5410eb42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36706d95c4d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bd512b3ba4a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fceea399745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SNUFFELDYRET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SNUFFELDYRET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SNUFFELDYRET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SNUFFELDYRET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SNUFFELDYRET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SNUFFELDYRET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21 535 100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22 373 739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22 495 070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SNUFFELDYRET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SNUFFELDYRET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Kjennerudveien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989 238 698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SNUFFELDYRET AS</a:t>
            </a:r>
          </a:p>
        </p:txBody>
      </p:sp>
    </p:spTree>
  </p:cSld>
  <p:clrMapOvr>
    <a:masterClrMapping xmlns:a="http://schemas.openxmlformats.org/drawingml/2006/main"/>
  </p:clrMapOvr>
</p:sld>
</file>