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eb20be638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5ae0b9f05410d"/>
  </p:sldMasterIdLst>
  <p:sldIdLst>
    <p:sldId xmlns:r="http://schemas.openxmlformats.org/officeDocument/2006/relationships" id="256" r:id="Rf675f906ea5c49a3"/>
    <p:sldId xmlns:r="http://schemas.openxmlformats.org/officeDocument/2006/relationships" id="257" r:id="Ra40e1b3f29304d2b"/>
    <p:sldId xmlns:r="http://schemas.openxmlformats.org/officeDocument/2006/relationships" id="258" r:id="Rca76261416384747"/>
    <p:sldId xmlns:r="http://schemas.openxmlformats.org/officeDocument/2006/relationships" id="259" r:id="R3282b6066d104bd4"/>
    <p:sldId xmlns:r="http://schemas.openxmlformats.org/officeDocument/2006/relationships" id="260" r:id="R3c2b9bc7e4ed43d7"/>
    <p:sldId xmlns:r="http://schemas.openxmlformats.org/officeDocument/2006/relationships" id="261" r:id="R03a2256f27e640f8"/>
    <p:sldId xmlns:r="http://schemas.openxmlformats.org/officeDocument/2006/relationships" id="262" r:id="R07c5f1e019e9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5ae0b9f05410d" /><Relationship Type="http://schemas.openxmlformats.org/officeDocument/2006/relationships/slide" Target="/ppt/slides/slide1.xml" Id="Rf675f906ea5c49a3" /><Relationship Type="http://schemas.openxmlformats.org/officeDocument/2006/relationships/slide" Target="/ppt/slides/slide2.xml" Id="Ra40e1b3f29304d2b" /><Relationship Type="http://schemas.openxmlformats.org/officeDocument/2006/relationships/slide" Target="/ppt/slides/slide3.xml" Id="Rca76261416384747" /><Relationship Type="http://schemas.openxmlformats.org/officeDocument/2006/relationships/slide" Target="/ppt/slides/slide4.xml" Id="R3282b6066d104bd4" /><Relationship Type="http://schemas.openxmlformats.org/officeDocument/2006/relationships/slide" Target="/ppt/slides/slide5.xml" Id="R3c2b9bc7e4ed43d7" /><Relationship Type="http://schemas.openxmlformats.org/officeDocument/2006/relationships/slide" Target="/ppt/slides/slide6.xml" Id="R03a2256f27e640f8" /><Relationship Type="http://schemas.openxmlformats.org/officeDocument/2006/relationships/slide" Target="/ppt/slides/slide7.xml" Id="R07c5f1e019e9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e5431e0f1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4a948b21a43a5" /><Relationship Type="http://schemas.openxmlformats.org/officeDocument/2006/relationships/theme" Target="/ppt/slideMasters/theme/theme1.xml" Id="R358a700f8294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f4a948b21a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3078d073c49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bfb62faf6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222a8f72d47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3a816bb9c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1d48f36a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a8711978e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d32d5a9ec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ELSE 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ELSE HAUGEN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1 506 449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ELSE MARIT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else.m.haugen@gmail.com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989 238 663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 HAUGEN AS</a:t>
            </a:r>
          </a:p>
        </p:txBody>
      </p:sp>
    </p:spTree>
  </p:cSld>
  <p:clrMapOvr>
    <a:masterClrMapping xmlns:a="http://schemas.openxmlformats.org/drawingml/2006/main"/>
  </p:clrMapOvr>
</p:sld>
</file>